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
  </p:notesMasterIdLst>
  <p:sldIdLst>
    <p:sldId id="256" r:id="rId5"/>
    <p:sldId id="257"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FFE2"/>
    <a:srgbClr val="E7F4FF"/>
    <a:srgbClr val="FF9D23"/>
    <a:srgbClr val="FF0003"/>
    <a:srgbClr val="0E00FF"/>
    <a:srgbClr val="F400FF"/>
    <a:srgbClr val="F1E60B"/>
    <a:srgbClr val="71C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9"/>
    <p:restoredTop sz="94691"/>
  </p:normalViewPr>
  <p:slideViewPr>
    <p:cSldViewPr snapToGrid="0">
      <p:cViewPr varScale="1">
        <p:scale>
          <a:sx n="103" d="100"/>
          <a:sy n="103" d="100"/>
        </p:scale>
        <p:origin x="99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E048A3-516A-624C-8374-66D8D9AF32FA}" type="datetimeFigureOut">
              <a:rPr lang="en-US" smtClean="0"/>
              <a:t>2/24/25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D82FBF-0300-9546-B295-507224B1C4A3}" type="slidenum">
              <a:rPr lang="en-US" smtClean="0"/>
              <a:t>‹#›</a:t>
            </a:fld>
            <a:endParaRPr lang="en-US"/>
          </a:p>
        </p:txBody>
      </p:sp>
    </p:spTree>
    <p:extLst>
      <p:ext uri="{BB962C8B-B14F-4D97-AF65-F5344CB8AC3E}">
        <p14:creationId xmlns:p14="http://schemas.microsoft.com/office/powerpoint/2010/main" val="3484234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82FBF-0300-9546-B295-507224B1C4A3}" type="slidenum">
              <a:rPr lang="en-US" smtClean="0"/>
              <a:t>2</a:t>
            </a:fld>
            <a:endParaRPr lang="en-US"/>
          </a:p>
        </p:txBody>
      </p:sp>
    </p:spTree>
    <p:extLst>
      <p:ext uri="{BB962C8B-B14F-4D97-AF65-F5344CB8AC3E}">
        <p14:creationId xmlns:p14="http://schemas.microsoft.com/office/powerpoint/2010/main" val="1415148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B3AA9-E3DC-9C83-ACC5-2A12E515706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E381F4A0-0677-EAD4-63A5-93ECE2AF91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FAD38BD-36D6-984E-337C-B4B214AEB11C}"/>
              </a:ext>
            </a:extLst>
          </p:cNvPr>
          <p:cNvSpPr>
            <a:spLocks noGrp="1"/>
          </p:cNvSpPr>
          <p:nvPr>
            <p:ph type="dt" sz="half" idx="10"/>
          </p:nvPr>
        </p:nvSpPr>
        <p:spPr/>
        <p:txBody>
          <a:bodyPr/>
          <a:lstStyle/>
          <a:p>
            <a:fld id="{8830C596-7A01-CA46-898F-01F64B10879A}" type="datetimeFigureOut">
              <a:rPr lang="en-US" smtClean="0"/>
              <a:t>2/24/25</a:t>
            </a:fld>
            <a:endParaRPr lang="en-US"/>
          </a:p>
        </p:txBody>
      </p:sp>
      <p:sp>
        <p:nvSpPr>
          <p:cNvPr id="5" name="Footer Placeholder 4">
            <a:extLst>
              <a:ext uri="{FF2B5EF4-FFF2-40B4-BE49-F238E27FC236}">
                <a16:creationId xmlns:a16="http://schemas.microsoft.com/office/drawing/2014/main" id="{0FC56A5C-C4A8-912B-4774-30C22F88E7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449364-FACE-75FF-F04F-9CE4560CEC2E}"/>
              </a:ext>
            </a:extLst>
          </p:cNvPr>
          <p:cNvSpPr>
            <a:spLocks noGrp="1"/>
          </p:cNvSpPr>
          <p:nvPr>
            <p:ph type="sldNum" sz="quarter" idx="12"/>
          </p:nvPr>
        </p:nvSpPr>
        <p:spPr/>
        <p:txBody>
          <a:bodyPr/>
          <a:lstStyle/>
          <a:p>
            <a:fld id="{DDC2899D-52A8-384A-85B5-3F00391F6EAD}" type="slidenum">
              <a:rPr lang="en-US" smtClean="0"/>
              <a:t>‹#›</a:t>
            </a:fld>
            <a:endParaRPr lang="en-US"/>
          </a:p>
        </p:txBody>
      </p:sp>
    </p:spTree>
    <p:extLst>
      <p:ext uri="{BB962C8B-B14F-4D97-AF65-F5344CB8AC3E}">
        <p14:creationId xmlns:p14="http://schemas.microsoft.com/office/powerpoint/2010/main" val="1187121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282D5-A82F-70B2-EADC-F0E5AC764641}"/>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512FF50-65AD-BF1B-59AA-E7C0951E322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007D5ED-BA00-D555-9106-9B510D647FF8}"/>
              </a:ext>
            </a:extLst>
          </p:cNvPr>
          <p:cNvSpPr>
            <a:spLocks noGrp="1"/>
          </p:cNvSpPr>
          <p:nvPr>
            <p:ph type="dt" sz="half" idx="10"/>
          </p:nvPr>
        </p:nvSpPr>
        <p:spPr/>
        <p:txBody>
          <a:bodyPr/>
          <a:lstStyle/>
          <a:p>
            <a:fld id="{8830C596-7A01-CA46-898F-01F64B10879A}" type="datetimeFigureOut">
              <a:rPr lang="en-US" smtClean="0"/>
              <a:t>2/24/25</a:t>
            </a:fld>
            <a:endParaRPr lang="en-US"/>
          </a:p>
        </p:txBody>
      </p:sp>
      <p:sp>
        <p:nvSpPr>
          <p:cNvPr id="5" name="Footer Placeholder 4">
            <a:extLst>
              <a:ext uri="{FF2B5EF4-FFF2-40B4-BE49-F238E27FC236}">
                <a16:creationId xmlns:a16="http://schemas.microsoft.com/office/drawing/2014/main" id="{141CD9A0-CB6D-72A0-D2BF-A2040A8699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0BBA2B-3548-01B4-2309-4FCA57189ADD}"/>
              </a:ext>
            </a:extLst>
          </p:cNvPr>
          <p:cNvSpPr>
            <a:spLocks noGrp="1"/>
          </p:cNvSpPr>
          <p:nvPr>
            <p:ph type="sldNum" sz="quarter" idx="12"/>
          </p:nvPr>
        </p:nvSpPr>
        <p:spPr/>
        <p:txBody>
          <a:bodyPr/>
          <a:lstStyle/>
          <a:p>
            <a:fld id="{DDC2899D-52A8-384A-85B5-3F00391F6EAD}" type="slidenum">
              <a:rPr lang="en-US" smtClean="0"/>
              <a:t>‹#›</a:t>
            </a:fld>
            <a:endParaRPr lang="en-US"/>
          </a:p>
        </p:txBody>
      </p:sp>
    </p:spTree>
    <p:extLst>
      <p:ext uri="{BB962C8B-B14F-4D97-AF65-F5344CB8AC3E}">
        <p14:creationId xmlns:p14="http://schemas.microsoft.com/office/powerpoint/2010/main" val="2382558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811835-50A2-5B01-D2BB-84A3BBCFAAE9}"/>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8611635-6672-1B91-643F-94FB25E69A6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4F0781C-A503-E14A-77D9-43B6DF498A8E}"/>
              </a:ext>
            </a:extLst>
          </p:cNvPr>
          <p:cNvSpPr>
            <a:spLocks noGrp="1"/>
          </p:cNvSpPr>
          <p:nvPr>
            <p:ph type="dt" sz="half" idx="10"/>
          </p:nvPr>
        </p:nvSpPr>
        <p:spPr/>
        <p:txBody>
          <a:bodyPr/>
          <a:lstStyle/>
          <a:p>
            <a:fld id="{8830C596-7A01-CA46-898F-01F64B10879A}" type="datetimeFigureOut">
              <a:rPr lang="en-US" smtClean="0"/>
              <a:t>2/24/25</a:t>
            </a:fld>
            <a:endParaRPr lang="en-US"/>
          </a:p>
        </p:txBody>
      </p:sp>
      <p:sp>
        <p:nvSpPr>
          <p:cNvPr id="5" name="Footer Placeholder 4">
            <a:extLst>
              <a:ext uri="{FF2B5EF4-FFF2-40B4-BE49-F238E27FC236}">
                <a16:creationId xmlns:a16="http://schemas.microsoft.com/office/drawing/2014/main" id="{0907B5E7-B482-8255-DDBF-4E4EC5BB20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10854D-788C-BE1D-B1A3-BD651602E690}"/>
              </a:ext>
            </a:extLst>
          </p:cNvPr>
          <p:cNvSpPr>
            <a:spLocks noGrp="1"/>
          </p:cNvSpPr>
          <p:nvPr>
            <p:ph type="sldNum" sz="quarter" idx="12"/>
          </p:nvPr>
        </p:nvSpPr>
        <p:spPr/>
        <p:txBody>
          <a:bodyPr/>
          <a:lstStyle/>
          <a:p>
            <a:fld id="{DDC2899D-52A8-384A-85B5-3F00391F6EAD}" type="slidenum">
              <a:rPr lang="en-US" smtClean="0"/>
              <a:t>‹#›</a:t>
            </a:fld>
            <a:endParaRPr lang="en-US"/>
          </a:p>
        </p:txBody>
      </p:sp>
    </p:spTree>
    <p:extLst>
      <p:ext uri="{BB962C8B-B14F-4D97-AF65-F5344CB8AC3E}">
        <p14:creationId xmlns:p14="http://schemas.microsoft.com/office/powerpoint/2010/main" val="1794206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CD18E-2777-CCD4-4AE3-C28BADCAFF7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CA8D136-D953-41F3-671C-2D98C622240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08A2399-755E-E930-B34D-2FABA048FF97}"/>
              </a:ext>
            </a:extLst>
          </p:cNvPr>
          <p:cNvSpPr>
            <a:spLocks noGrp="1"/>
          </p:cNvSpPr>
          <p:nvPr>
            <p:ph type="dt" sz="half" idx="10"/>
          </p:nvPr>
        </p:nvSpPr>
        <p:spPr/>
        <p:txBody>
          <a:bodyPr/>
          <a:lstStyle/>
          <a:p>
            <a:fld id="{8830C596-7A01-CA46-898F-01F64B10879A}" type="datetimeFigureOut">
              <a:rPr lang="en-US" smtClean="0"/>
              <a:t>2/24/25</a:t>
            </a:fld>
            <a:endParaRPr lang="en-US"/>
          </a:p>
        </p:txBody>
      </p:sp>
      <p:sp>
        <p:nvSpPr>
          <p:cNvPr id="5" name="Footer Placeholder 4">
            <a:extLst>
              <a:ext uri="{FF2B5EF4-FFF2-40B4-BE49-F238E27FC236}">
                <a16:creationId xmlns:a16="http://schemas.microsoft.com/office/drawing/2014/main" id="{68D64252-513D-2534-1151-5F6D57B8AE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BF3204-2C0A-45DA-B7FF-0D32191E5642}"/>
              </a:ext>
            </a:extLst>
          </p:cNvPr>
          <p:cNvSpPr>
            <a:spLocks noGrp="1"/>
          </p:cNvSpPr>
          <p:nvPr>
            <p:ph type="sldNum" sz="quarter" idx="12"/>
          </p:nvPr>
        </p:nvSpPr>
        <p:spPr/>
        <p:txBody>
          <a:bodyPr/>
          <a:lstStyle/>
          <a:p>
            <a:fld id="{DDC2899D-52A8-384A-85B5-3F00391F6EAD}" type="slidenum">
              <a:rPr lang="en-US" smtClean="0"/>
              <a:t>‹#›</a:t>
            </a:fld>
            <a:endParaRPr lang="en-US"/>
          </a:p>
        </p:txBody>
      </p:sp>
    </p:spTree>
    <p:extLst>
      <p:ext uri="{BB962C8B-B14F-4D97-AF65-F5344CB8AC3E}">
        <p14:creationId xmlns:p14="http://schemas.microsoft.com/office/powerpoint/2010/main" val="3491286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AFAA7-1695-FD06-DAC1-4BB2226CE9B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F0CC61CC-2EDA-C3F1-9839-5D2D7FA1B5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1E5957C-69DC-E7C6-FC92-CBABFD45F82C}"/>
              </a:ext>
            </a:extLst>
          </p:cNvPr>
          <p:cNvSpPr>
            <a:spLocks noGrp="1"/>
          </p:cNvSpPr>
          <p:nvPr>
            <p:ph type="dt" sz="half" idx="10"/>
          </p:nvPr>
        </p:nvSpPr>
        <p:spPr/>
        <p:txBody>
          <a:bodyPr/>
          <a:lstStyle/>
          <a:p>
            <a:fld id="{8830C596-7A01-CA46-898F-01F64B10879A}" type="datetimeFigureOut">
              <a:rPr lang="en-US" smtClean="0"/>
              <a:t>2/24/25</a:t>
            </a:fld>
            <a:endParaRPr lang="en-US"/>
          </a:p>
        </p:txBody>
      </p:sp>
      <p:sp>
        <p:nvSpPr>
          <p:cNvPr id="5" name="Footer Placeholder 4">
            <a:extLst>
              <a:ext uri="{FF2B5EF4-FFF2-40B4-BE49-F238E27FC236}">
                <a16:creationId xmlns:a16="http://schemas.microsoft.com/office/drawing/2014/main" id="{97A56722-7AA3-5A9E-A287-39547086D5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43646C-5B3C-A855-3FFC-B4D553FAF48D}"/>
              </a:ext>
            </a:extLst>
          </p:cNvPr>
          <p:cNvSpPr>
            <a:spLocks noGrp="1"/>
          </p:cNvSpPr>
          <p:nvPr>
            <p:ph type="sldNum" sz="quarter" idx="12"/>
          </p:nvPr>
        </p:nvSpPr>
        <p:spPr/>
        <p:txBody>
          <a:bodyPr/>
          <a:lstStyle/>
          <a:p>
            <a:fld id="{DDC2899D-52A8-384A-85B5-3F00391F6EAD}" type="slidenum">
              <a:rPr lang="en-US" smtClean="0"/>
              <a:t>‹#›</a:t>
            </a:fld>
            <a:endParaRPr lang="en-US"/>
          </a:p>
        </p:txBody>
      </p:sp>
    </p:spTree>
    <p:extLst>
      <p:ext uri="{BB962C8B-B14F-4D97-AF65-F5344CB8AC3E}">
        <p14:creationId xmlns:p14="http://schemas.microsoft.com/office/powerpoint/2010/main" val="2363175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79048-673F-DBD9-3B36-3EAEF99D5A1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503B083-F23D-C036-431D-A4BF86D1A1F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72040B4-85C7-47FF-7F0E-740B2A18E8B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DD89C2B-2F03-E653-1414-1360DC409153}"/>
              </a:ext>
            </a:extLst>
          </p:cNvPr>
          <p:cNvSpPr>
            <a:spLocks noGrp="1"/>
          </p:cNvSpPr>
          <p:nvPr>
            <p:ph type="dt" sz="half" idx="10"/>
          </p:nvPr>
        </p:nvSpPr>
        <p:spPr/>
        <p:txBody>
          <a:bodyPr/>
          <a:lstStyle/>
          <a:p>
            <a:fld id="{8830C596-7A01-CA46-898F-01F64B10879A}" type="datetimeFigureOut">
              <a:rPr lang="en-US" smtClean="0"/>
              <a:t>2/24/25</a:t>
            </a:fld>
            <a:endParaRPr lang="en-US"/>
          </a:p>
        </p:txBody>
      </p:sp>
      <p:sp>
        <p:nvSpPr>
          <p:cNvPr id="6" name="Footer Placeholder 5">
            <a:extLst>
              <a:ext uri="{FF2B5EF4-FFF2-40B4-BE49-F238E27FC236}">
                <a16:creationId xmlns:a16="http://schemas.microsoft.com/office/drawing/2014/main" id="{77528DC4-F5A7-674C-7B4E-B73DBA2939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2DE564-D4C5-7863-82B7-13111A695C55}"/>
              </a:ext>
            </a:extLst>
          </p:cNvPr>
          <p:cNvSpPr>
            <a:spLocks noGrp="1"/>
          </p:cNvSpPr>
          <p:nvPr>
            <p:ph type="sldNum" sz="quarter" idx="12"/>
          </p:nvPr>
        </p:nvSpPr>
        <p:spPr/>
        <p:txBody>
          <a:bodyPr/>
          <a:lstStyle/>
          <a:p>
            <a:fld id="{DDC2899D-52A8-384A-85B5-3F00391F6EAD}" type="slidenum">
              <a:rPr lang="en-US" smtClean="0"/>
              <a:t>‹#›</a:t>
            </a:fld>
            <a:endParaRPr lang="en-US"/>
          </a:p>
        </p:txBody>
      </p:sp>
    </p:spTree>
    <p:extLst>
      <p:ext uri="{BB962C8B-B14F-4D97-AF65-F5344CB8AC3E}">
        <p14:creationId xmlns:p14="http://schemas.microsoft.com/office/powerpoint/2010/main" val="1837836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C4389-4A2C-AADE-BC13-4AD170F7D2EB}"/>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5DC3586-D58A-7761-A4BC-C6B50B1A3F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A4F9114-4930-49AD-5F5E-8B310187490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DFAC923F-8CD6-5824-C7B7-A41A27C030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43457DB-EAF2-023B-46B6-5C5C006D360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9E49797C-8E1B-2916-076B-B0F5ACD6640C}"/>
              </a:ext>
            </a:extLst>
          </p:cNvPr>
          <p:cNvSpPr>
            <a:spLocks noGrp="1"/>
          </p:cNvSpPr>
          <p:nvPr>
            <p:ph type="dt" sz="half" idx="10"/>
          </p:nvPr>
        </p:nvSpPr>
        <p:spPr/>
        <p:txBody>
          <a:bodyPr/>
          <a:lstStyle/>
          <a:p>
            <a:fld id="{8830C596-7A01-CA46-898F-01F64B10879A}" type="datetimeFigureOut">
              <a:rPr lang="en-US" smtClean="0"/>
              <a:t>2/24/25</a:t>
            </a:fld>
            <a:endParaRPr lang="en-US"/>
          </a:p>
        </p:txBody>
      </p:sp>
      <p:sp>
        <p:nvSpPr>
          <p:cNvPr id="8" name="Footer Placeholder 7">
            <a:extLst>
              <a:ext uri="{FF2B5EF4-FFF2-40B4-BE49-F238E27FC236}">
                <a16:creationId xmlns:a16="http://schemas.microsoft.com/office/drawing/2014/main" id="{010843F4-2BCB-D1EC-0214-44E847FE436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25313A5-2DAE-70F7-5C57-DC794B233B93}"/>
              </a:ext>
            </a:extLst>
          </p:cNvPr>
          <p:cNvSpPr>
            <a:spLocks noGrp="1"/>
          </p:cNvSpPr>
          <p:nvPr>
            <p:ph type="sldNum" sz="quarter" idx="12"/>
          </p:nvPr>
        </p:nvSpPr>
        <p:spPr/>
        <p:txBody>
          <a:bodyPr/>
          <a:lstStyle/>
          <a:p>
            <a:fld id="{DDC2899D-52A8-384A-85B5-3F00391F6EAD}" type="slidenum">
              <a:rPr lang="en-US" smtClean="0"/>
              <a:t>‹#›</a:t>
            </a:fld>
            <a:endParaRPr lang="en-US"/>
          </a:p>
        </p:txBody>
      </p:sp>
    </p:spTree>
    <p:extLst>
      <p:ext uri="{BB962C8B-B14F-4D97-AF65-F5344CB8AC3E}">
        <p14:creationId xmlns:p14="http://schemas.microsoft.com/office/powerpoint/2010/main" val="2196649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295AF-EA96-716F-1BF5-3A03604ACA67}"/>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3AE8EF2C-678C-D435-195F-0A614AC8872E}"/>
              </a:ext>
            </a:extLst>
          </p:cNvPr>
          <p:cNvSpPr>
            <a:spLocks noGrp="1"/>
          </p:cNvSpPr>
          <p:nvPr>
            <p:ph type="dt" sz="half" idx="10"/>
          </p:nvPr>
        </p:nvSpPr>
        <p:spPr/>
        <p:txBody>
          <a:bodyPr/>
          <a:lstStyle/>
          <a:p>
            <a:fld id="{8830C596-7A01-CA46-898F-01F64B10879A}" type="datetimeFigureOut">
              <a:rPr lang="en-US" smtClean="0"/>
              <a:t>2/24/25</a:t>
            </a:fld>
            <a:endParaRPr lang="en-US"/>
          </a:p>
        </p:txBody>
      </p:sp>
      <p:sp>
        <p:nvSpPr>
          <p:cNvPr id="4" name="Footer Placeholder 3">
            <a:extLst>
              <a:ext uri="{FF2B5EF4-FFF2-40B4-BE49-F238E27FC236}">
                <a16:creationId xmlns:a16="http://schemas.microsoft.com/office/drawing/2014/main" id="{634BAE8F-FC0A-5FDC-4282-FEF3E3FB16C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9B63633-B217-4516-D00D-C8C160AFC780}"/>
              </a:ext>
            </a:extLst>
          </p:cNvPr>
          <p:cNvSpPr>
            <a:spLocks noGrp="1"/>
          </p:cNvSpPr>
          <p:nvPr>
            <p:ph type="sldNum" sz="quarter" idx="12"/>
          </p:nvPr>
        </p:nvSpPr>
        <p:spPr/>
        <p:txBody>
          <a:bodyPr/>
          <a:lstStyle/>
          <a:p>
            <a:fld id="{DDC2899D-52A8-384A-85B5-3F00391F6EAD}" type="slidenum">
              <a:rPr lang="en-US" smtClean="0"/>
              <a:t>‹#›</a:t>
            </a:fld>
            <a:endParaRPr lang="en-US"/>
          </a:p>
        </p:txBody>
      </p:sp>
    </p:spTree>
    <p:extLst>
      <p:ext uri="{BB962C8B-B14F-4D97-AF65-F5344CB8AC3E}">
        <p14:creationId xmlns:p14="http://schemas.microsoft.com/office/powerpoint/2010/main" val="1817855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9326C6-222A-D098-9046-1429182CE599}"/>
              </a:ext>
            </a:extLst>
          </p:cNvPr>
          <p:cNvSpPr>
            <a:spLocks noGrp="1"/>
          </p:cNvSpPr>
          <p:nvPr>
            <p:ph type="dt" sz="half" idx="10"/>
          </p:nvPr>
        </p:nvSpPr>
        <p:spPr/>
        <p:txBody>
          <a:bodyPr/>
          <a:lstStyle/>
          <a:p>
            <a:fld id="{8830C596-7A01-CA46-898F-01F64B10879A}" type="datetimeFigureOut">
              <a:rPr lang="en-US" smtClean="0"/>
              <a:t>2/24/25</a:t>
            </a:fld>
            <a:endParaRPr lang="en-US"/>
          </a:p>
        </p:txBody>
      </p:sp>
      <p:sp>
        <p:nvSpPr>
          <p:cNvPr id="3" name="Footer Placeholder 2">
            <a:extLst>
              <a:ext uri="{FF2B5EF4-FFF2-40B4-BE49-F238E27FC236}">
                <a16:creationId xmlns:a16="http://schemas.microsoft.com/office/drawing/2014/main" id="{A6A45771-39EE-9A7C-0834-5EBF5057260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61659E8-F92D-F63D-7076-BCFFC617FC9B}"/>
              </a:ext>
            </a:extLst>
          </p:cNvPr>
          <p:cNvSpPr>
            <a:spLocks noGrp="1"/>
          </p:cNvSpPr>
          <p:nvPr>
            <p:ph type="sldNum" sz="quarter" idx="12"/>
          </p:nvPr>
        </p:nvSpPr>
        <p:spPr/>
        <p:txBody>
          <a:bodyPr/>
          <a:lstStyle/>
          <a:p>
            <a:fld id="{DDC2899D-52A8-384A-85B5-3F00391F6EAD}" type="slidenum">
              <a:rPr lang="en-US" smtClean="0"/>
              <a:t>‹#›</a:t>
            </a:fld>
            <a:endParaRPr lang="en-US"/>
          </a:p>
        </p:txBody>
      </p:sp>
    </p:spTree>
    <p:extLst>
      <p:ext uri="{BB962C8B-B14F-4D97-AF65-F5344CB8AC3E}">
        <p14:creationId xmlns:p14="http://schemas.microsoft.com/office/powerpoint/2010/main" val="2773983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4ADAE-2B23-3497-A0BB-1FC16681F8B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4B3BCE5F-2640-A079-4EF0-E6C648FED3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A39E2A21-1DCB-2F9E-7F47-D62A382597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720203E-3583-4ACF-BE78-BEAABABF8226}"/>
              </a:ext>
            </a:extLst>
          </p:cNvPr>
          <p:cNvSpPr>
            <a:spLocks noGrp="1"/>
          </p:cNvSpPr>
          <p:nvPr>
            <p:ph type="dt" sz="half" idx="10"/>
          </p:nvPr>
        </p:nvSpPr>
        <p:spPr/>
        <p:txBody>
          <a:bodyPr/>
          <a:lstStyle/>
          <a:p>
            <a:fld id="{8830C596-7A01-CA46-898F-01F64B10879A}" type="datetimeFigureOut">
              <a:rPr lang="en-US" smtClean="0"/>
              <a:t>2/24/25</a:t>
            </a:fld>
            <a:endParaRPr lang="en-US"/>
          </a:p>
        </p:txBody>
      </p:sp>
      <p:sp>
        <p:nvSpPr>
          <p:cNvPr id="6" name="Footer Placeholder 5">
            <a:extLst>
              <a:ext uri="{FF2B5EF4-FFF2-40B4-BE49-F238E27FC236}">
                <a16:creationId xmlns:a16="http://schemas.microsoft.com/office/drawing/2014/main" id="{7AA8453D-6161-2D99-4DC1-4266A3A96F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A20799-A001-4849-CA5D-01610A980B92}"/>
              </a:ext>
            </a:extLst>
          </p:cNvPr>
          <p:cNvSpPr>
            <a:spLocks noGrp="1"/>
          </p:cNvSpPr>
          <p:nvPr>
            <p:ph type="sldNum" sz="quarter" idx="12"/>
          </p:nvPr>
        </p:nvSpPr>
        <p:spPr/>
        <p:txBody>
          <a:bodyPr/>
          <a:lstStyle/>
          <a:p>
            <a:fld id="{DDC2899D-52A8-384A-85B5-3F00391F6EAD}" type="slidenum">
              <a:rPr lang="en-US" smtClean="0"/>
              <a:t>‹#›</a:t>
            </a:fld>
            <a:endParaRPr lang="en-US"/>
          </a:p>
        </p:txBody>
      </p:sp>
    </p:spTree>
    <p:extLst>
      <p:ext uri="{BB962C8B-B14F-4D97-AF65-F5344CB8AC3E}">
        <p14:creationId xmlns:p14="http://schemas.microsoft.com/office/powerpoint/2010/main" val="2308728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519D0-C7F9-5DE1-CFE3-5096D6C63F9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FF528810-3888-CF13-A23C-9E8DBD5C32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a:extLst>
              <a:ext uri="{FF2B5EF4-FFF2-40B4-BE49-F238E27FC236}">
                <a16:creationId xmlns:a16="http://schemas.microsoft.com/office/drawing/2014/main" id="{B224AD9C-1162-7A97-862A-6D0E1B6F18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8AC11E4-093E-8BF5-F0A9-7A943C9002B2}"/>
              </a:ext>
            </a:extLst>
          </p:cNvPr>
          <p:cNvSpPr>
            <a:spLocks noGrp="1"/>
          </p:cNvSpPr>
          <p:nvPr>
            <p:ph type="dt" sz="half" idx="10"/>
          </p:nvPr>
        </p:nvSpPr>
        <p:spPr/>
        <p:txBody>
          <a:bodyPr/>
          <a:lstStyle/>
          <a:p>
            <a:fld id="{8830C596-7A01-CA46-898F-01F64B10879A}" type="datetimeFigureOut">
              <a:rPr lang="en-US" smtClean="0"/>
              <a:t>2/24/25</a:t>
            </a:fld>
            <a:endParaRPr lang="en-US"/>
          </a:p>
        </p:txBody>
      </p:sp>
      <p:sp>
        <p:nvSpPr>
          <p:cNvPr id="6" name="Footer Placeholder 5">
            <a:extLst>
              <a:ext uri="{FF2B5EF4-FFF2-40B4-BE49-F238E27FC236}">
                <a16:creationId xmlns:a16="http://schemas.microsoft.com/office/drawing/2014/main" id="{8AFDA122-517F-BA19-B9FB-1D53E25E32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631E8F-0737-A610-1559-C724A27D4AC7}"/>
              </a:ext>
            </a:extLst>
          </p:cNvPr>
          <p:cNvSpPr>
            <a:spLocks noGrp="1"/>
          </p:cNvSpPr>
          <p:nvPr>
            <p:ph type="sldNum" sz="quarter" idx="12"/>
          </p:nvPr>
        </p:nvSpPr>
        <p:spPr/>
        <p:txBody>
          <a:bodyPr/>
          <a:lstStyle/>
          <a:p>
            <a:fld id="{DDC2899D-52A8-384A-85B5-3F00391F6EAD}" type="slidenum">
              <a:rPr lang="en-US" smtClean="0"/>
              <a:t>‹#›</a:t>
            </a:fld>
            <a:endParaRPr lang="en-US"/>
          </a:p>
        </p:txBody>
      </p:sp>
    </p:spTree>
    <p:extLst>
      <p:ext uri="{BB962C8B-B14F-4D97-AF65-F5344CB8AC3E}">
        <p14:creationId xmlns:p14="http://schemas.microsoft.com/office/powerpoint/2010/main" val="1023744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40263C-31F1-7F5C-63B9-BDB7ACCA4A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4CAD58B-B063-BAE8-08EE-242CBB865A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06A7240-51A5-32D6-972F-5FDE68AF5D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30C596-7A01-CA46-898F-01F64B10879A}" type="datetimeFigureOut">
              <a:rPr lang="en-US" smtClean="0"/>
              <a:t>2/24/25</a:t>
            </a:fld>
            <a:endParaRPr lang="en-US"/>
          </a:p>
        </p:txBody>
      </p:sp>
      <p:sp>
        <p:nvSpPr>
          <p:cNvPr id="5" name="Footer Placeholder 4">
            <a:extLst>
              <a:ext uri="{FF2B5EF4-FFF2-40B4-BE49-F238E27FC236}">
                <a16:creationId xmlns:a16="http://schemas.microsoft.com/office/drawing/2014/main" id="{0BFFD024-D37C-58C4-71C9-F9A94BB9A8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D6F9D29-3CD7-3447-ABB1-0289A6F314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C2899D-52A8-384A-85B5-3F00391F6EAD}" type="slidenum">
              <a:rPr lang="en-US" smtClean="0"/>
              <a:t>‹#›</a:t>
            </a:fld>
            <a:endParaRPr lang="en-US"/>
          </a:p>
        </p:txBody>
      </p:sp>
    </p:spTree>
    <p:extLst>
      <p:ext uri="{BB962C8B-B14F-4D97-AF65-F5344CB8AC3E}">
        <p14:creationId xmlns:p14="http://schemas.microsoft.com/office/powerpoint/2010/main" val="38969143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7B435-B903-D685-E5E9-96C0B5A8DD6B}"/>
              </a:ext>
            </a:extLst>
          </p:cNvPr>
          <p:cNvSpPr>
            <a:spLocks noGrp="1"/>
          </p:cNvSpPr>
          <p:nvPr>
            <p:ph type="ctrTitle"/>
          </p:nvPr>
        </p:nvSpPr>
        <p:spPr>
          <a:xfrm>
            <a:off x="4443348" y="3609601"/>
            <a:ext cx="4500319" cy="676609"/>
          </a:xfrm>
        </p:spPr>
        <p:txBody>
          <a:bodyPr>
            <a:normAutofit/>
          </a:bodyPr>
          <a:lstStyle/>
          <a:p>
            <a:r>
              <a:rPr lang="en-US" sz="3200" dirty="0">
                <a:latin typeface="Comic Sans MS" panose="030F0902030302020204" pitchFamily="66" charset="0"/>
              </a:rPr>
              <a:t>Romans in Britain</a:t>
            </a:r>
          </a:p>
        </p:txBody>
      </p:sp>
      <p:sp>
        <p:nvSpPr>
          <p:cNvPr id="3" name="Subtitle 2">
            <a:extLst>
              <a:ext uri="{FF2B5EF4-FFF2-40B4-BE49-F238E27FC236}">
                <a16:creationId xmlns:a16="http://schemas.microsoft.com/office/drawing/2014/main" id="{EE7696B7-2327-7862-121F-637DF324BDE7}"/>
              </a:ext>
            </a:extLst>
          </p:cNvPr>
          <p:cNvSpPr>
            <a:spLocks noGrp="1"/>
          </p:cNvSpPr>
          <p:nvPr>
            <p:ph type="subTitle" idx="1"/>
          </p:nvPr>
        </p:nvSpPr>
        <p:spPr>
          <a:xfrm>
            <a:off x="6128102" y="4240371"/>
            <a:ext cx="1050728" cy="368589"/>
          </a:xfrm>
        </p:spPr>
        <p:txBody>
          <a:bodyPr vert="horz" lIns="91440" tIns="45720" rIns="91440" bIns="45720" rtlCol="0" anchor="t">
            <a:normAutofit/>
          </a:bodyPr>
          <a:lstStyle/>
          <a:p>
            <a:r>
              <a:rPr lang="en-US" sz="1800" dirty="0">
                <a:latin typeface="Comic Sans MS" panose="030F0902030302020204" pitchFamily="66" charset="0"/>
              </a:rPr>
              <a:t>Term 4</a:t>
            </a:r>
          </a:p>
        </p:txBody>
      </p:sp>
      <p:sp>
        <p:nvSpPr>
          <p:cNvPr id="4" name="TextBox 3">
            <a:extLst>
              <a:ext uri="{FF2B5EF4-FFF2-40B4-BE49-F238E27FC236}">
                <a16:creationId xmlns:a16="http://schemas.microsoft.com/office/drawing/2014/main" id="{2C3655D1-439F-294B-7F38-6E9AB18B1F73}"/>
              </a:ext>
            </a:extLst>
          </p:cNvPr>
          <p:cNvSpPr txBox="1"/>
          <p:nvPr/>
        </p:nvSpPr>
        <p:spPr>
          <a:xfrm>
            <a:off x="27707" y="0"/>
            <a:ext cx="4540332" cy="1877437"/>
          </a:xfrm>
          <a:prstGeom prst="rect">
            <a:avLst/>
          </a:prstGeom>
          <a:solidFill>
            <a:srgbClr val="FF9D23">
              <a:alpha val="21176"/>
            </a:srgbClr>
          </a:solidFill>
        </p:spPr>
        <p:txBody>
          <a:bodyPr wrap="square" lIns="91440" tIns="45720" rIns="91440" bIns="45720" rtlCol="0" anchor="t">
            <a:spAutoFit/>
          </a:bodyPr>
          <a:lstStyle/>
          <a:p>
            <a:r>
              <a:rPr lang="en-US" sz="2000" b="1" u="sng" dirty="0">
                <a:latin typeface="Comic Sans MS" panose="030F0902030302020204" pitchFamily="66" charset="0"/>
              </a:rPr>
              <a:t>English</a:t>
            </a:r>
            <a:endParaRPr lang="en-US" sz="2400" b="1" u="sng" dirty="0">
              <a:latin typeface="Comic Sans MS" panose="030F0902030302020204" pitchFamily="66" charset="0"/>
            </a:endParaRPr>
          </a:p>
          <a:p>
            <a:pPr marL="285750" indent="-285750">
              <a:buFont typeface="Arial" panose="020B0604020202020204" pitchFamily="34" charset="0"/>
              <a:buChar char="•"/>
            </a:pPr>
            <a:r>
              <a:rPr lang="en-US" sz="1600" dirty="0">
                <a:latin typeface="Comic Sans MS" panose="030F0902030302020204" pitchFamily="66" charset="0"/>
              </a:rPr>
              <a:t>Review and recap</a:t>
            </a:r>
          </a:p>
          <a:p>
            <a:pPr marL="285750" indent="-285750">
              <a:buFont typeface="Arial" panose="020B0604020202020204" pitchFamily="34" charset="0"/>
              <a:buChar char="•"/>
            </a:pPr>
            <a:r>
              <a:rPr lang="en-US" sz="1600" dirty="0">
                <a:latin typeface="Comic Sans MS" panose="030F0902030302020204" pitchFamily="66" charset="0"/>
              </a:rPr>
              <a:t>Reading (guided and individual – linked to history and science).</a:t>
            </a:r>
          </a:p>
          <a:p>
            <a:pPr marL="285750" indent="-285750">
              <a:buFont typeface="Arial" panose="020B0604020202020204" pitchFamily="34" charset="0"/>
              <a:buChar char="•"/>
            </a:pPr>
            <a:r>
              <a:rPr lang="en-US" sz="1600" b="1" dirty="0">
                <a:latin typeface="Comic Sans MS" panose="030F0902030302020204" pitchFamily="66" charset="0"/>
              </a:rPr>
              <a:t>Spellings</a:t>
            </a:r>
          </a:p>
          <a:p>
            <a:pPr marL="285750" indent="-285750">
              <a:buFont typeface="Arial" panose="020B0604020202020204" pitchFamily="34" charset="0"/>
              <a:buChar char="•"/>
            </a:pPr>
            <a:r>
              <a:rPr lang="en-US" sz="1600" b="1" dirty="0">
                <a:latin typeface="Comic Sans MS" panose="030F0902030302020204" pitchFamily="66" charset="0"/>
              </a:rPr>
              <a:t>Diary Entry</a:t>
            </a:r>
          </a:p>
          <a:p>
            <a:pPr marL="285750" indent="-285750">
              <a:buFont typeface="Arial" panose="020B0604020202020204" pitchFamily="34" charset="0"/>
              <a:buChar char="•"/>
            </a:pPr>
            <a:r>
              <a:rPr lang="en-US" sz="1600" b="1" dirty="0">
                <a:latin typeface="Comic Sans MS" panose="030F0902030302020204" pitchFamily="66" charset="0"/>
              </a:rPr>
              <a:t>Life of a Roman Soldier</a:t>
            </a:r>
          </a:p>
        </p:txBody>
      </p:sp>
      <p:sp>
        <p:nvSpPr>
          <p:cNvPr id="5" name="TextBox 4">
            <a:extLst>
              <a:ext uri="{FF2B5EF4-FFF2-40B4-BE49-F238E27FC236}">
                <a16:creationId xmlns:a16="http://schemas.microsoft.com/office/drawing/2014/main" id="{30CB49FE-8D2E-D31B-6219-9133F3E4F205}"/>
              </a:ext>
            </a:extLst>
          </p:cNvPr>
          <p:cNvSpPr txBox="1"/>
          <p:nvPr/>
        </p:nvSpPr>
        <p:spPr>
          <a:xfrm>
            <a:off x="-16458" y="1622309"/>
            <a:ext cx="4540332" cy="2000548"/>
          </a:xfrm>
          <a:prstGeom prst="rect">
            <a:avLst/>
          </a:prstGeom>
          <a:solidFill>
            <a:srgbClr val="E7F4FF"/>
          </a:solidFill>
        </p:spPr>
        <p:txBody>
          <a:bodyPr wrap="square" lIns="91440" tIns="45720" rIns="91440" bIns="45720" rtlCol="0" anchor="t">
            <a:spAutoFit/>
          </a:bodyPr>
          <a:lstStyle/>
          <a:p>
            <a:r>
              <a:rPr lang="en-US" sz="2000" b="1" u="sng" dirty="0" err="1">
                <a:latin typeface="Comic Sans MS" panose="030F0902030302020204" pitchFamily="66" charset="0"/>
              </a:rPr>
              <a:t>Maths</a:t>
            </a:r>
            <a:endParaRPr lang="en-US" sz="2000" b="1" u="sng" dirty="0">
              <a:latin typeface="Comic Sans MS" panose="030F0902030302020204" pitchFamily="66" charset="0"/>
            </a:endParaRPr>
          </a:p>
          <a:p>
            <a:endParaRPr lang="en-US" sz="2400" b="1" u="sng" dirty="0">
              <a:latin typeface="Comic Sans MS" panose="030F0902030302020204" pitchFamily="66" charset="0"/>
            </a:endParaRPr>
          </a:p>
          <a:p>
            <a:r>
              <a:rPr lang="en-US" sz="1600" dirty="0">
                <a:latin typeface="Comic Sans MS"/>
              </a:rPr>
              <a:t>Length and Perimeter</a:t>
            </a:r>
          </a:p>
          <a:p>
            <a:r>
              <a:rPr lang="en-US" sz="1600" dirty="0">
                <a:latin typeface="Comic Sans MS"/>
              </a:rPr>
              <a:t>Fractions</a:t>
            </a:r>
          </a:p>
          <a:p>
            <a:r>
              <a:rPr lang="en-US" sz="1600" dirty="0">
                <a:latin typeface="Comic Sans MS"/>
              </a:rPr>
              <a:t>Mass and capacity</a:t>
            </a:r>
          </a:p>
          <a:p>
            <a:endParaRPr lang="en-US" sz="1600" dirty="0">
              <a:latin typeface="Comic Sans MS"/>
            </a:endParaRPr>
          </a:p>
          <a:p>
            <a:endParaRPr lang="en-US" sz="1600" dirty="0">
              <a:latin typeface="Comic Sans MS"/>
            </a:endParaRPr>
          </a:p>
        </p:txBody>
      </p:sp>
      <p:sp>
        <p:nvSpPr>
          <p:cNvPr id="6" name="TextBox 5">
            <a:extLst>
              <a:ext uri="{FF2B5EF4-FFF2-40B4-BE49-F238E27FC236}">
                <a16:creationId xmlns:a16="http://schemas.microsoft.com/office/drawing/2014/main" id="{042ED5C2-2D6E-E430-1510-09FF889EEF17}"/>
              </a:ext>
            </a:extLst>
          </p:cNvPr>
          <p:cNvSpPr txBox="1"/>
          <p:nvPr/>
        </p:nvSpPr>
        <p:spPr>
          <a:xfrm>
            <a:off x="0" y="4057100"/>
            <a:ext cx="4523874" cy="2616101"/>
          </a:xfrm>
          <a:prstGeom prst="rect">
            <a:avLst/>
          </a:prstGeom>
          <a:solidFill>
            <a:srgbClr val="E0FFE2"/>
          </a:solidFill>
        </p:spPr>
        <p:txBody>
          <a:bodyPr wrap="square" lIns="91440" tIns="45720" rIns="91440" bIns="45720" rtlCol="0" anchor="t">
            <a:spAutoFit/>
          </a:bodyPr>
          <a:lstStyle/>
          <a:p>
            <a:r>
              <a:rPr lang="en-US" sz="2000" b="1" u="sng" dirty="0">
                <a:latin typeface="Sassoon Infant Std" panose="020B0503020103030203" pitchFamily="34" charset="0"/>
              </a:rPr>
              <a:t>L</a:t>
            </a:r>
            <a:r>
              <a:rPr lang="en-US" sz="2000" b="1" u="sng" dirty="0">
                <a:latin typeface="Comic Sans MS" panose="030F0902030302020204" pitchFamily="66" charset="0"/>
              </a:rPr>
              <a:t>earn together</a:t>
            </a:r>
          </a:p>
          <a:p>
            <a:r>
              <a:rPr lang="en-US" sz="1400" b="1" dirty="0">
                <a:latin typeface="Comic Sans MS"/>
              </a:rPr>
              <a:t>Focus this term:</a:t>
            </a:r>
          </a:p>
          <a:p>
            <a:r>
              <a:rPr lang="en-US" sz="1400" b="1" dirty="0">
                <a:latin typeface="Comic Sans MS"/>
              </a:rPr>
              <a:t>Healthy me</a:t>
            </a:r>
          </a:p>
          <a:p>
            <a:r>
              <a:rPr lang="en-US" sz="1400" b="1" dirty="0">
                <a:latin typeface="Comic Sans MS"/>
              </a:rPr>
              <a:t>What is safe</a:t>
            </a:r>
          </a:p>
          <a:p>
            <a:r>
              <a:rPr lang="en-US" sz="1400" b="1" dirty="0">
                <a:latin typeface="Comic Sans MS"/>
              </a:rPr>
              <a:t>What is unsafe </a:t>
            </a:r>
            <a:endParaRPr lang="en-US" sz="1400" b="1" dirty="0">
              <a:latin typeface="Comic Sans MS" panose="030F0902030302020204" pitchFamily="66" charset="0"/>
            </a:endParaRPr>
          </a:p>
          <a:p>
            <a:endParaRPr lang="en-US" sz="1400" b="1" dirty="0">
              <a:latin typeface="Comic Sans MS" panose="030F0902030302020204" pitchFamily="66" charset="0"/>
            </a:endParaRPr>
          </a:p>
          <a:p>
            <a:r>
              <a:rPr lang="en-US" sz="2000" b="1" u="sng" dirty="0">
                <a:latin typeface="Comic Sans MS" panose="030F0902030302020204" pitchFamily="66" charset="0"/>
              </a:rPr>
              <a:t>Belief Systems</a:t>
            </a:r>
          </a:p>
          <a:p>
            <a:endParaRPr lang="en-US" sz="2000" b="1" u="sng" dirty="0">
              <a:latin typeface="Comic Sans MS" panose="030F0902030302020204" pitchFamily="66" charset="0"/>
            </a:endParaRPr>
          </a:p>
          <a:p>
            <a:endParaRPr lang="en-US" sz="2000" b="1" u="sng" dirty="0">
              <a:latin typeface="Comic Sans MS" panose="030F0902030302020204" pitchFamily="66" charset="0"/>
            </a:endParaRPr>
          </a:p>
          <a:p>
            <a:endParaRPr lang="en-US" sz="1400" dirty="0">
              <a:latin typeface="Sassoon Infant Std"/>
            </a:endParaRPr>
          </a:p>
        </p:txBody>
      </p:sp>
      <p:sp>
        <p:nvSpPr>
          <p:cNvPr id="7" name="TextBox 6">
            <a:extLst>
              <a:ext uri="{FF2B5EF4-FFF2-40B4-BE49-F238E27FC236}">
                <a16:creationId xmlns:a16="http://schemas.microsoft.com/office/drawing/2014/main" id="{A999F2F0-F054-8978-6EB8-24066C66426A}"/>
              </a:ext>
            </a:extLst>
          </p:cNvPr>
          <p:cNvSpPr txBox="1"/>
          <p:nvPr/>
        </p:nvSpPr>
        <p:spPr>
          <a:xfrm>
            <a:off x="4620126" y="0"/>
            <a:ext cx="4331369" cy="1815882"/>
          </a:xfrm>
          <a:prstGeom prst="rect">
            <a:avLst/>
          </a:prstGeom>
          <a:solidFill>
            <a:schemeClr val="accent6">
              <a:lumMod val="40000"/>
              <a:lumOff val="60000"/>
            </a:schemeClr>
          </a:solidFill>
        </p:spPr>
        <p:txBody>
          <a:bodyPr wrap="square" lIns="91440" tIns="45720" rIns="91440" bIns="45720" rtlCol="0" anchor="t">
            <a:spAutoFit/>
          </a:bodyPr>
          <a:lstStyle/>
          <a:p>
            <a:r>
              <a:rPr lang="en-US" sz="1600" b="1" u="sng" dirty="0">
                <a:latin typeface="Comic Sans MS" panose="030F0902030302020204" pitchFamily="66" charset="0"/>
              </a:rPr>
              <a:t>Science – </a:t>
            </a:r>
            <a:r>
              <a:rPr lang="en-US" sz="1600" dirty="0">
                <a:latin typeface="Comic Sans MS" panose="030F0902030302020204" pitchFamily="66" charset="0"/>
              </a:rPr>
              <a:t>Children will learn about light sources that are natural and artificial. They will investigate the sun and how it can be harmful. They will look at reflection and refraction and create a shadow experiment.</a:t>
            </a:r>
          </a:p>
          <a:p>
            <a:pPr marL="285750" indent="-285750">
              <a:buFont typeface="Arial" panose="020B0604020202020204" pitchFamily="34" charset="0"/>
              <a:buChar char="•"/>
            </a:pPr>
            <a:endParaRPr lang="en-US" sz="1600" dirty="0">
              <a:latin typeface="Comic Sans MS" panose="030F0902030302020204" pitchFamily="66" charset="0"/>
            </a:endParaRPr>
          </a:p>
        </p:txBody>
      </p:sp>
      <p:sp>
        <p:nvSpPr>
          <p:cNvPr id="8" name="TextBox 7">
            <a:extLst>
              <a:ext uri="{FF2B5EF4-FFF2-40B4-BE49-F238E27FC236}">
                <a16:creationId xmlns:a16="http://schemas.microsoft.com/office/drawing/2014/main" id="{22E2F83E-47D4-43BB-FABD-6767473E8F08}"/>
              </a:ext>
            </a:extLst>
          </p:cNvPr>
          <p:cNvSpPr txBox="1"/>
          <p:nvPr/>
        </p:nvSpPr>
        <p:spPr>
          <a:xfrm>
            <a:off x="9005455" y="0"/>
            <a:ext cx="3186545" cy="1446550"/>
          </a:xfrm>
          <a:prstGeom prst="rect">
            <a:avLst/>
          </a:prstGeom>
          <a:solidFill>
            <a:srgbClr val="71C0FF">
              <a:alpha val="29804"/>
            </a:srgbClr>
          </a:solidFill>
        </p:spPr>
        <p:txBody>
          <a:bodyPr wrap="square" lIns="91440" tIns="45720" rIns="91440" bIns="45720" rtlCol="0" anchor="t">
            <a:spAutoFit/>
          </a:bodyPr>
          <a:lstStyle/>
          <a:p>
            <a:r>
              <a:rPr lang="en-US" sz="2400" b="1" u="sng" dirty="0">
                <a:latin typeface="Comic Sans MS" panose="030F0902030302020204" pitchFamily="66" charset="0"/>
              </a:rPr>
              <a:t>Music</a:t>
            </a:r>
            <a:r>
              <a:rPr lang="en-US" sz="2400" dirty="0">
                <a:latin typeface="Comic Sans MS" panose="030F0902030302020204" pitchFamily="66" charset="0"/>
              </a:rPr>
              <a:t> </a:t>
            </a:r>
          </a:p>
          <a:p>
            <a:pPr marL="285750" indent="-285750">
              <a:buFont typeface="Arial" panose="020B0604020202020204" pitchFamily="34" charset="0"/>
              <a:buChar char="•"/>
            </a:pPr>
            <a:r>
              <a:rPr lang="en-US" sz="1600" dirty="0">
                <a:latin typeface="Comic Sans MS" panose="030F0902030302020204" pitchFamily="66" charset="0"/>
              </a:rPr>
              <a:t>Musical Notes</a:t>
            </a:r>
          </a:p>
          <a:p>
            <a:pPr marL="285750" indent="-285750">
              <a:buFont typeface="Arial" panose="020B0604020202020204" pitchFamily="34" charset="0"/>
              <a:buChar char="•"/>
            </a:pPr>
            <a:r>
              <a:rPr lang="en-US" sz="1600" dirty="0">
                <a:latin typeface="Comic Sans MS" panose="030F0902030302020204" pitchFamily="66" charset="0"/>
              </a:rPr>
              <a:t>What are musical notes</a:t>
            </a:r>
          </a:p>
          <a:p>
            <a:pPr marL="285750" indent="-285750">
              <a:buFont typeface="Arial" panose="020B0604020202020204" pitchFamily="34" charset="0"/>
              <a:buChar char="•"/>
            </a:pPr>
            <a:r>
              <a:rPr lang="en-US" sz="1600" dirty="0">
                <a:latin typeface="Comic Sans MS" panose="030F0902030302020204" pitchFamily="66" charset="0"/>
              </a:rPr>
              <a:t>What sound do they make on an instrument</a:t>
            </a:r>
          </a:p>
        </p:txBody>
      </p:sp>
      <p:sp>
        <p:nvSpPr>
          <p:cNvPr id="10" name="TextBox 9">
            <a:extLst>
              <a:ext uri="{FF2B5EF4-FFF2-40B4-BE49-F238E27FC236}">
                <a16:creationId xmlns:a16="http://schemas.microsoft.com/office/drawing/2014/main" id="{AA754D99-A434-46EC-B85C-C4F710A9BF60}"/>
              </a:ext>
            </a:extLst>
          </p:cNvPr>
          <p:cNvSpPr txBox="1"/>
          <p:nvPr/>
        </p:nvSpPr>
        <p:spPr>
          <a:xfrm>
            <a:off x="9005455" y="1568256"/>
            <a:ext cx="3186545" cy="1138773"/>
          </a:xfrm>
          <a:prstGeom prst="rect">
            <a:avLst/>
          </a:prstGeom>
          <a:solidFill>
            <a:srgbClr val="F1E60B">
              <a:alpha val="29804"/>
            </a:srgbClr>
          </a:solidFill>
        </p:spPr>
        <p:txBody>
          <a:bodyPr wrap="square" lIns="91440" tIns="45720" rIns="91440" bIns="45720" rtlCol="0" anchor="t">
            <a:spAutoFit/>
          </a:bodyPr>
          <a:lstStyle/>
          <a:p>
            <a:r>
              <a:rPr lang="en-US" sz="2000" b="1" u="sng" dirty="0">
                <a:latin typeface="Comic Sans MS" panose="030F0902030302020204" pitchFamily="66" charset="0"/>
              </a:rPr>
              <a:t>PE</a:t>
            </a:r>
          </a:p>
          <a:p>
            <a:r>
              <a:rPr lang="en-US" sz="1600" dirty="0">
                <a:latin typeface="Comic Sans MS" panose="030F0902030302020204" pitchFamily="66" charset="0"/>
              </a:rPr>
              <a:t>Working through the Real PE curriculum </a:t>
            </a:r>
          </a:p>
          <a:p>
            <a:r>
              <a:rPr lang="en-US" sz="1600" dirty="0">
                <a:latin typeface="Comic Sans MS" panose="030F0902030302020204" pitchFamily="66" charset="0"/>
              </a:rPr>
              <a:t>Team building exercises.</a:t>
            </a:r>
          </a:p>
        </p:txBody>
      </p:sp>
      <p:sp>
        <p:nvSpPr>
          <p:cNvPr id="11" name="TextBox 10">
            <a:extLst>
              <a:ext uri="{FF2B5EF4-FFF2-40B4-BE49-F238E27FC236}">
                <a16:creationId xmlns:a16="http://schemas.microsoft.com/office/drawing/2014/main" id="{C1240A62-14F7-F3BF-7B2E-980F96848012}"/>
              </a:ext>
            </a:extLst>
          </p:cNvPr>
          <p:cNvSpPr txBox="1"/>
          <p:nvPr/>
        </p:nvSpPr>
        <p:spPr>
          <a:xfrm>
            <a:off x="9005455" y="2815120"/>
            <a:ext cx="3186545" cy="1938992"/>
          </a:xfrm>
          <a:prstGeom prst="rect">
            <a:avLst/>
          </a:prstGeom>
          <a:solidFill>
            <a:srgbClr val="F400FF">
              <a:alpha val="29804"/>
            </a:srgbClr>
          </a:solidFill>
        </p:spPr>
        <p:txBody>
          <a:bodyPr wrap="square" rtlCol="0">
            <a:spAutoFit/>
          </a:bodyPr>
          <a:lstStyle/>
          <a:p>
            <a:r>
              <a:rPr lang="en-US" sz="2000" b="1" u="sng" dirty="0">
                <a:latin typeface="Comic Sans MS" panose="030F0902030302020204" pitchFamily="66" charset="0"/>
              </a:rPr>
              <a:t>Computing</a:t>
            </a:r>
          </a:p>
          <a:p>
            <a:r>
              <a:rPr lang="en-US" sz="2000" dirty="0">
                <a:latin typeface="Comic Sans MS" panose="030F0902030302020204" pitchFamily="66" charset="0"/>
              </a:rPr>
              <a:t>Planning and creating branching databases.</a:t>
            </a:r>
          </a:p>
          <a:p>
            <a:r>
              <a:rPr lang="en-US" sz="2000" dirty="0">
                <a:latin typeface="Comic Sans MS" panose="030F0902030302020204" pitchFamily="66" charset="0"/>
              </a:rPr>
              <a:t>Safety – online reputation.</a:t>
            </a:r>
          </a:p>
          <a:p>
            <a:endParaRPr lang="en-US" sz="2000" dirty="0">
              <a:latin typeface="Comic Sans MS" panose="030F0902030302020204" pitchFamily="66" charset="0"/>
            </a:endParaRPr>
          </a:p>
        </p:txBody>
      </p:sp>
      <p:sp>
        <p:nvSpPr>
          <p:cNvPr id="12" name="TextBox 11">
            <a:extLst>
              <a:ext uri="{FF2B5EF4-FFF2-40B4-BE49-F238E27FC236}">
                <a16:creationId xmlns:a16="http://schemas.microsoft.com/office/drawing/2014/main" id="{AC704437-ED22-282F-BD0E-8373BC3EAC07}"/>
              </a:ext>
            </a:extLst>
          </p:cNvPr>
          <p:cNvSpPr txBox="1"/>
          <p:nvPr/>
        </p:nvSpPr>
        <p:spPr>
          <a:xfrm>
            <a:off x="9005455" y="4919008"/>
            <a:ext cx="3186545" cy="1938992"/>
          </a:xfrm>
          <a:prstGeom prst="rect">
            <a:avLst/>
          </a:prstGeom>
          <a:solidFill>
            <a:srgbClr val="0E00FF">
              <a:alpha val="10980"/>
            </a:srgbClr>
          </a:solidFill>
        </p:spPr>
        <p:txBody>
          <a:bodyPr wrap="square" lIns="91440" tIns="45720" rIns="91440" bIns="45720" rtlCol="0" anchor="t">
            <a:spAutoFit/>
          </a:bodyPr>
          <a:lstStyle/>
          <a:p>
            <a:r>
              <a:rPr lang="en-US" sz="2000" b="1" u="sng" dirty="0">
                <a:latin typeface="Comic Sans MS"/>
              </a:rPr>
              <a:t>DT:</a:t>
            </a:r>
          </a:p>
          <a:p>
            <a:r>
              <a:rPr lang="en-US" sz="2000" dirty="0">
                <a:latin typeface="Comic Sans MS"/>
              </a:rPr>
              <a:t>What are linkages and levers?</a:t>
            </a:r>
          </a:p>
          <a:p>
            <a:r>
              <a:rPr lang="en-US" sz="2000" dirty="0">
                <a:latin typeface="Comic Sans MS"/>
              </a:rPr>
              <a:t>Designing and making an Easter card with linkages and levers.</a:t>
            </a:r>
            <a:endParaRPr lang="en-US" dirty="0"/>
          </a:p>
        </p:txBody>
      </p:sp>
      <p:sp>
        <p:nvSpPr>
          <p:cNvPr id="13" name="TextBox 12">
            <a:extLst>
              <a:ext uri="{FF2B5EF4-FFF2-40B4-BE49-F238E27FC236}">
                <a16:creationId xmlns:a16="http://schemas.microsoft.com/office/drawing/2014/main" id="{6A4A4CEF-211C-C3B5-D13C-4104DB1EBA6A}"/>
              </a:ext>
            </a:extLst>
          </p:cNvPr>
          <p:cNvSpPr txBox="1"/>
          <p:nvPr/>
        </p:nvSpPr>
        <p:spPr>
          <a:xfrm>
            <a:off x="4571999" y="4611231"/>
            <a:ext cx="4405745" cy="2246769"/>
          </a:xfrm>
          <a:prstGeom prst="rect">
            <a:avLst/>
          </a:prstGeom>
          <a:solidFill>
            <a:srgbClr val="FF0003">
              <a:alpha val="16078"/>
            </a:srgbClr>
          </a:solidFill>
        </p:spPr>
        <p:txBody>
          <a:bodyPr wrap="square" lIns="91440" tIns="45720" rIns="91440" bIns="45720" rtlCol="0" anchor="t">
            <a:spAutoFit/>
          </a:bodyPr>
          <a:lstStyle/>
          <a:p>
            <a:r>
              <a:rPr lang="en-US" sz="2000" b="1" u="sng" dirty="0">
                <a:latin typeface="Comic Sans MS" panose="030F0902030302020204" pitchFamily="66" charset="0"/>
              </a:rPr>
              <a:t>History</a:t>
            </a:r>
          </a:p>
          <a:p>
            <a:r>
              <a:rPr lang="en-US" sz="2000" dirty="0">
                <a:latin typeface="Comic Sans MS" panose="030F0902030302020204" pitchFamily="66" charset="0"/>
              </a:rPr>
              <a:t>Timeline of the Roman Empire.</a:t>
            </a:r>
          </a:p>
          <a:p>
            <a:r>
              <a:rPr lang="en-US" sz="2000" dirty="0">
                <a:latin typeface="Comic Sans MS" panose="030F0902030302020204" pitchFamily="66" charset="0"/>
              </a:rPr>
              <a:t>Reasons for invading Britain.</a:t>
            </a:r>
          </a:p>
          <a:p>
            <a:r>
              <a:rPr lang="en-US" sz="2000" dirty="0">
                <a:latin typeface="Comic Sans MS" panose="030F0902030302020204" pitchFamily="66" charset="0"/>
              </a:rPr>
              <a:t>Contributions to British life.</a:t>
            </a:r>
          </a:p>
          <a:p>
            <a:r>
              <a:rPr lang="en-US" sz="2000" dirty="0">
                <a:latin typeface="Comic Sans MS" panose="030F0902030302020204" pitchFamily="66" charset="0"/>
              </a:rPr>
              <a:t>Resistance to Roman rule.</a:t>
            </a:r>
          </a:p>
          <a:p>
            <a:r>
              <a:rPr lang="en-US" sz="2000" dirty="0">
                <a:latin typeface="Comic Sans MS" panose="030F0902030302020204" pitchFamily="66" charset="0"/>
              </a:rPr>
              <a:t>The impact of Roman withdrawal from Britain.</a:t>
            </a:r>
          </a:p>
        </p:txBody>
      </p:sp>
      <p:pic>
        <p:nvPicPr>
          <p:cNvPr id="14" name="Picture 13">
            <a:extLst>
              <a:ext uri="{FF2B5EF4-FFF2-40B4-BE49-F238E27FC236}">
                <a16:creationId xmlns:a16="http://schemas.microsoft.com/office/drawing/2014/main" id="{06F6FE12-FD91-2013-971D-BA7A3B3AED30}"/>
              </a:ext>
            </a:extLst>
          </p:cNvPr>
          <p:cNvPicPr>
            <a:picLocks noChangeAspect="1"/>
          </p:cNvPicPr>
          <p:nvPr/>
        </p:nvPicPr>
        <p:blipFill>
          <a:blip r:embed="rId2"/>
          <a:stretch>
            <a:fillRect/>
          </a:stretch>
        </p:blipFill>
        <p:spPr>
          <a:xfrm>
            <a:off x="5084618" y="1792458"/>
            <a:ext cx="3144982" cy="1956372"/>
          </a:xfrm>
          <a:prstGeom prst="rect">
            <a:avLst/>
          </a:prstGeom>
        </p:spPr>
      </p:pic>
    </p:spTree>
    <p:extLst>
      <p:ext uri="{BB962C8B-B14F-4D97-AF65-F5344CB8AC3E}">
        <p14:creationId xmlns:p14="http://schemas.microsoft.com/office/powerpoint/2010/main" val="4285482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7B435-B903-D685-E5E9-96C0B5A8DD6B}"/>
              </a:ext>
            </a:extLst>
          </p:cNvPr>
          <p:cNvSpPr>
            <a:spLocks noGrp="1"/>
          </p:cNvSpPr>
          <p:nvPr>
            <p:ph type="ctrTitle"/>
          </p:nvPr>
        </p:nvSpPr>
        <p:spPr>
          <a:xfrm>
            <a:off x="2132944" y="3853581"/>
            <a:ext cx="9144000" cy="676609"/>
          </a:xfrm>
        </p:spPr>
        <p:txBody>
          <a:bodyPr>
            <a:normAutofit/>
          </a:bodyPr>
          <a:lstStyle/>
          <a:p>
            <a:r>
              <a:rPr lang="en-US" sz="3200" dirty="0">
                <a:latin typeface="Comic Sans MS" panose="030F0902030302020204" pitchFamily="66" charset="0"/>
              </a:rPr>
              <a:t>Key words</a:t>
            </a:r>
          </a:p>
        </p:txBody>
      </p:sp>
      <p:sp>
        <p:nvSpPr>
          <p:cNvPr id="4" name="TextBox 3">
            <a:extLst>
              <a:ext uri="{FF2B5EF4-FFF2-40B4-BE49-F238E27FC236}">
                <a16:creationId xmlns:a16="http://schemas.microsoft.com/office/drawing/2014/main" id="{2C3655D1-439F-294B-7F38-6E9AB18B1F73}"/>
              </a:ext>
            </a:extLst>
          </p:cNvPr>
          <p:cNvSpPr txBox="1"/>
          <p:nvPr/>
        </p:nvSpPr>
        <p:spPr>
          <a:xfrm>
            <a:off x="0" y="0"/>
            <a:ext cx="4557650" cy="2246769"/>
          </a:xfrm>
          <a:prstGeom prst="rect">
            <a:avLst/>
          </a:prstGeom>
          <a:solidFill>
            <a:srgbClr val="FF9D23">
              <a:alpha val="21176"/>
            </a:srgbClr>
          </a:solidFill>
        </p:spPr>
        <p:txBody>
          <a:bodyPr wrap="square" lIns="91440" tIns="45720" rIns="91440" bIns="45720" rtlCol="0" anchor="t">
            <a:spAutoFit/>
          </a:bodyPr>
          <a:lstStyle/>
          <a:p>
            <a:r>
              <a:rPr lang="en-US" sz="2000" b="1" u="sng" dirty="0">
                <a:latin typeface="Comic Sans MS" panose="030F0902030302020204" pitchFamily="66" charset="0"/>
              </a:rPr>
              <a:t>English</a:t>
            </a:r>
          </a:p>
          <a:p>
            <a:r>
              <a:rPr lang="en-US" sz="2000" dirty="0">
                <a:latin typeface="Comic Sans MS"/>
              </a:rPr>
              <a:t>Diary</a:t>
            </a:r>
          </a:p>
          <a:p>
            <a:r>
              <a:rPr lang="en-US" sz="2000" dirty="0">
                <a:latin typeface="Comic Sans MS"/>
              </a:rPr>
              <a:t>Perfect Verb</a:t>
            </a:r>
          </a:p>
          <a:p>
            <a:r>
              <a:rPr lang="en-US" sz="2000" dirty="0">
                <a:latin typeface="Comic Sans MS"/>
              </a:rPr>
              <a:t>Preposition </a:t>
            </a:r>
          </a:p>
          <a:p>
            <a:r>
              <a:rPr lang="en-US" sz="2000" dirty="0">
                <a:latin typeface="Comic Sans MS"/>
              </a:rPr>
              <a:t>Adverb</a:t>
            </a:r>
          </a:p>
          <a:p>
            <a:r>
              <a:rPr lang="en-US" sz="2000" dirty="0">
                <a:latin typeface="Comic Sans MS"/>
              </a:rPr>
              <a:t>Feelings and thoughts</a:t>
            </a:r>
          </a:p>
          <a:p>
            <a:r>
              <a:rPr lang="en-US" sz="2000" dirty="0">
                <a:latin typeface="Comic Sans MS"/>
              </a:rPr>
              <a:t>Expanded Noun Phrase</a:t>
            </a:r>
            <a:endParaRPr lang="en-US" sz="2000" b="1" u="sng" dirty="0">
              <a:latin typeface="Comic Sans MS" panose="030F0902030302020204" pitchFamily="66" charset="0"/>
            </a:endParaRPr>
          </a:p>
        </p:txBody>
      </p:sp>
      <p:sp>
        <p:nvSpPr>
          <p:cNvPr id="5" name="TextBox 4">
            <a:extLst>
              <a:ext uri="{FF2B5EF4-FFF2-40B4-BE49-F238E27FC236}">
                <a16:creationId xmlns:a16="http://schemas.microsoft.com/office/drawing/2014/main" id="{30CB49FE-8D2E-D31B-6219-9133F3E4F205}"/>
              </a:ext>
            </a:extLst>
          </p:cNvPr>
          <p:cNvSpPr txBox="1"/>
          <p:nvPr/>
        </p:nvSpPr>
        <p:spPr>
          <a:xfrm>
            <a:off x="0" y="2269660"/>
            <a:ext cx="4540332" cy="1938992"/>
          </a:xfrm>
          <a:prstGeom prst="rect">
            <a:avLst/>
          </a:prstGeom>
          <a:solidFill>
            <a:srgbClr val="E7F4FF"/>
          </a:solidFill>
        </p:spPr>
        <p:txBody>
          <a:bodyPr wrap="square" lIns="91440" tIns="45720" rIns="91440" bIns="45720" rtlCol="0" anchor="t">
            <a:spAutoFit/>
          </a:bodyPr>
          <a:lstStyle/>
          <a:p>
            <a:r>
              <a:rPr lang="en-US" sz="2000" b="1" u="sng" dirty="0" err="1">
                <a:latin typeface="Comic Sans MS" panose="030F0902030302020204" pitchFamily="66" charset="0"/>
              </a:rPr>
              <a:t>Maths</a:t>
            </a:r>
            <a:r>
              <a:rPr lang="en-US" sz="2000" dirty="0">
                <a:latin typeface="Comic Sans MS" panose="030F0902030302020204" pitchFamily="66" charset="0"/>
              </a:rPr>
              <a:t> </a:t>
            </a:r>
          </a:p>
          <a:p>
            <a:r>
              <a:rPr lang="en-US" sz="2000" dirty="0">
                <a:latin typeface="Comic Sans MS"/>
              </a:rPr>
              <a:t>Numerator</a:t>
            </a:r>
            <a:endParaRPr lang="en-US" sz="2000" dirty="0">
              <a:latin typeface="Comic Sans MS" panose="030F0902030302020204" pitchFamily="66" charset="0"/>
            </a:endParaRPr>
          </a:p>
          <a:p>
            <a:r>
              <a:rPr lang="en-US" sz="2000" dirty="0">
                <a:latin typeface="Comic Sans MS"/>
              </a:rPr>
              <a:t>Denominator</a:t>
            </a:r>
            <a:endParaRPr lang="en-US" sz="2000" dirty="0">
              <a:latin typeface="Comic Sans MS" panose="030F0902030302020204" pitchFamily="66" charset="0"/>
            </a:endParaRPr>
          </a:p>
          <a:p>
            <a:r>
              <a:rPr lang="en-US" sz="2000" dirty="0">
                <a:latin typeface="Comic Sans MS"/>
              </a:rPr>
              <a:t>Unit, non-unit, whole</a:t>
            </a:r>
          </a:p>
          <a:p>
            <a:r>
              <a:rPr lang="en-US" sz="2000" dirty="0">
                <a:latin typeface="Comic Sans MS"/>
              </a:rPr>
              <a:t>Compare</a:t>
            </a:r>
            <a:endParaRPr lang="en-US" sz="2000" dirty="0">
              <a:latin typeface="Comic Sans MS" panose="030F0902030302020204" pitchFamily="66" charset="0"/>
            </a:endParaRPr>
          </a:p>
          <a:p>
            <a:r>
              <a:rPr lang="en-US" sz="2000" dirty="0">
                <a:latin typeface="Comic Sans MS"/>
              </a:rPr>
              <a:t>Equivalent </a:t>
            </a:r>
            <a:endParaRPr lang="en-US" sz="2000" dirty="0">
              <a:latin typeface="Comic Sans MS" panose="030F0902030302020204" pitchFamily="66" charset="0"/>
            </a:endParaRPr>
          </a:p>
        </p:txBody>
      </p:sp>
      <p:sp>
        <p:nvSpPr>
          <p:cNvPr id="6" name="TextBox 5">
            <a:extLst>
              <a:ext uri="{FF2B5EF4-FFF2-40B4-BE49-F238E27FC236}">
                <a16:creationId xmlns:a16="http://schemas.microsoft.com/office/drawing/2014/main" id="{042ED5C2-2D6E-E430-1510-09FF889EEF17}"/>
              </a:ext>
            </a:extLst>
          </p:cNvPr>
          <p:cNvSpPr txBox="1"/>
          <p:nvPr/>
        </p:nvSpPr>
        <p:spPr>
          <a:xfrm>
            <a:off x="-2980" y="4267437"/>
            <a:ext cx="4565597" cy="2554545"/>
          </a:xfrm>
          <a:prstGeom prst="rect">
            <a:avLst/>
          </a:prstGeom>
          <a:solidFill>
            <a:srgbClr val="E0FFE2"/>
          </a:solidFill>
        </p:spPr>
        <p:txBody>
          <a:bodyPr wrap="square" lIns="91440" tIns="45720" rIns="91440" bIns="45720" rtlCol="0" anchor="t">
            <a:spAutoFit/>
          </a:bodyPr>
          <a:lstStyle/>
          <a:p>
            <a:r>
              <a:rPr lang="en-US" sz="2000" b="1" u="sng" dirty="0">
                <a:latin typeface="Comic Sans MS"/>
              </a:rPr>
              <a:t>Learn together:</a:t>
            </a:r>
            <a:endParaRPr lang="en-US" sz="2000" b="1" u="sng" dirty="0">
              <a:latin typeface="Comic Sans MS" panose="030F0902030302020204" pitchFamily="66" charset="0"/>
            </a:endParaRPr>
          </a:p>
          <a:p>
            <a:r>
              <a:rPr lang="en-US" sz="2000" dirty="0">
                <a:latin typeface="Comic Sans MS"/>
              </a:rPr>
              <a:t>Drugs</a:t>
            </a:r>
          </a:p>
          <a:p>
            <a:r>
              <a:rPr lang="en-US" sz="2000" dirty="0">
                <a:latin typeface="Comic Sans MS"/>
              </a:rPr>
              <a:t>Health</a:t>
            </a:r>
          </a:p>
          <a:p>
            <a:r>
              <a:rPr lang="en-US" sz="2000" dirty="0">
                <a:latin typeface="Comic Sans MS"/>
              </a:rPr>
              <a:t>Fitness</a:t>
            </a:r>
          </a:p>
          <a:p>
            <a:r>
              <a:rPr lang="en-US" sz="2000" dirty="0">
                <a:latin typeface="Comic Sans MS"/>
              </a:rPr>
              <a:t>Calories</a:t>
            </a:r>
            <a:endParaRPr lang="en-US" sz="2000" dirty="0">
              <a:latin typeface="Comic Sans MS" panose="030F0902030302020204" pitchFamily="66" charset="0"/>
            </a:endParaRPr>
          </a:p>
          <a:p>
            <a:r>
              <a:rPr lang="en-US" sz="2000" dirty="0">
                <a:latin typeface="Comic Sans MS"/>
              </a:rPr>
              <a:t>Harmful</a:t>
            </a:r>
            <a:endParaRPr lang="en-US" sz="2000" dirty="0">
              <a:latin typeface="Comic Sans MS" panose="030F0902030302020204" pitchFamily="66" charset="0"/>
            </a:endParaRPr>
          </a:p>
          <a:p>
            <a:endParaRPr lang="en-US" sz="2000" b="1" u="sng" dirty="0">
              <a:latin typeface="Comic Sans MS" panose="030F0902030302020204" pitchFamily="66" charset="0"/>
            </a:endParaRPr>
          </a:p>
          <a:p>
            <a:r>
              <a:rPr lang="en-US" sz="2000" b="1" u="sng" dirty="0">
                <a:latin typeface="Comic Sans MS"/>
              </a:rPr>
              <a:t>Belief Systems - Islam</a:t>
            </a:r>
          </a:p>
        </p:txBody>
      </p:sp>
      <p:sp>
        <p:nvSpPr>
          <p:cNvPr id="7" name="TextBox 6">
            <a:extLst>
              <a:ext uri="{FF2B5EF4-FFF2-40B4-BE49-F238E27FC236}">
                <a16:creationId xmlns:a16="http://schemas.microsoft.com/office/drawing/2014/main" id="{A999F2F0-F054-8978-6EB8-24066C66426A}"/>
              </a:ext>
            </a:extLst>
          </p:cNvPr>
          <p:cNvSpPr txBox="1"/>
          <p:nvPr/>
        </p:nvSpPr>
        <p:spPr>
          <a:xfrm>
            <a:off x="4559968" y="0"/>
            <a:ext cx="4391161" cy="1323439"/>
          </a:xfrm>
          <a:prstGeom prst="rect">
            <a:avLst/>
          </a:prstGeom>
          <a:solidFill>
            <a:schemeClr val="accent6">
              <a:lumMod val="40000"/>
              <a:lumOff val="60000"/>
            </a:schemeClr>
          </a:solidFill>
        </p:spPr>
        <p:txBody>
          <a:bodyPr wrap="square" lIns="91440" tIns="45720" rIns="91440" bIns="45720" numCol="2" rtlCol="0" anchor="t">
            <a:spAutoFit/>
          </a:bodyPr>
          <a:lstStyle/>
          <a:p>
            <a:r>
              <a:rPr lang="en-US" sz="2000" b="1" u="sng" dirty="0">
                <a:latin typeface="Comic Sans MS" panose="030F0902030302020204" pitchFamily="66" charset="0"/>
              </a:rPr>
              <a:t>Science – Light:</a:t>
            </a:r>
          </a:p>
          <a:p>
            <a:pPr marL="285750" indent="-285750">
              <a:buFont typeface="Arial,Sans-Serif"/>
              <a:buChar char="•"/>
            </a:pPr>
            <a:r>
              <a:rPr lang="en-US" sz="1600" dirty="0">
                <a:latin typeface="Comic Sans MS"/>
              </a:rPr>
              <a:t>Light</a:t>
            </a:r>
          </a:p>
          <a:p>
            <a:pPr marL="285750" indent="-285750">
              <a:buFont typeface="Arial,Sans-Serif"/>
              <a:buChar char="•"/>
            </a:pPr>
            <a:r>
              <a:rPr lang="en-US" sz="1600" dirty="0">
                <a:latin typeface="Comic Sans MS"/>
              </a:rPr>
              <a:t>Beam</a:t>
            </a:r>
          </a:p>
          <a:p>
            <a:pPr marL="285750" indent="-285750">
              <a:buFont typeface="Arial,Sans-Serif"/>
              <a:buChar char="•"/>
            </a:pPr>
            <a:r>
              <a:rPr lang="en-US" sz="1600" dirty="0">
                <a:latin typeface="Comic Sans MS"/>
              </a:rPr>
              <a:t>Shadow</a:t>
            </a:r>
          </a:p>
          <a:p>
            <a:pPr marL="285750" indent="-285750">
              <a:buFont typeface="Arial,Sans-Serif"/>
              <a:buChar char="•"/>
            </a:pPr>
            <a:r>
              <a:rPr lang="en-US" sz="1600" dirty="0">
                <a:latin typeface="Comic Sans MS"/>
              </a:rPr>
              <a:t>Refract</a:t>
            </a:r>
          </a:p>
          <a:p>
            <a:pPr marL="285750" indent="-285750">
              <a:buFont typeface="Arial,Sans-Serif"/>
              <a:buChar char="•"/>
            </a:pPr>
            <a:r>
              <a:rPr lang="en-US" sz="1600">
                <a:latin typeface="Arial"/>
                <a:cs typeface="Arial"/>
              </a:rPr>
              <a:t>Spectrum</a:t>
            </a:r>
            <a:endParaRPr lang="en-US" dirty="0">
              <a:ea typeface="Calibri" panose="020F0502020204030204"/>
              <a:cs typeface="Calibri" panose="020F0502020204030204"/>
            </a:endParaRPr>
          </a:p>
          <a:p>
            <a:pPr marL="285750" indent="-285750">
              <a:buFont typeface="Arial,Sans-Serif"/>
              <a:buChar char="•"/>
            </a:pPr>
            <a:r>
              <a:rPr lang="en-US" sz="1600">
                <a:latin typeface="Arial"/>
                <a:cs typeface="Arial"/>
              </a:rPr>
              <a:t>Rays</a:t>
            </a:r>
          </a:p>
          <a:p>
            <a:pPr marL="285750" indent="-285750">
              <a:buFont typeface="Arial,Sans-Serif"/>
              <a:buChar char="•"/>
            </a:pPr>
            <a:r>
              <a:rPr lang="en-US" sz="1600">
                <a:latin typeface="Arial"/>
                <a:cs typeface="Arial"/>
              </a:rPr>
              <a:t>Reflect</a:t>
            </a:r>
            <a:endParaRPr lang="en-US" sz="1600" dirty="0">
              <a:latin typeface="Arial"/>
              <a:cs typeface="Arial"/>
            </a:endParaRPr>
          </a:p>
          <a:p>
            <a:pPr marL="285750" indent="-285750">
              <a:buFont typeface="Arial,Sans-Serif"/>
              <a:buChar char="•"/>
            </a:pPr>
            <a:r>
              <a:rPr lang="en-US" sz="1600" dirty="0">
                <a:latin typeface="Arial"/>
                <a:cs typeface="Arial"/>
              </a:rPr>
              <a:t>Filter</a:t>
            </a:r>
          </a:p>
        </p:txBody>
      </p:sp>
      <p:sp>
        <p:nvSpPr>
          <p:cNvPr id="8" name="TextBox 7">
            <a:extLst>
              <a:ext uri="{FF2B5EF4-FFF2-40B4-BE49-F238E27FC236}">
                <a16:creationId xmlns:a16="http://schemas.microsoft.com/office/drawing/2014/main" id="{22E2F83E-47D4-43BB-FABD-6767473E8F08}"/>
              </a:ext>
            </a:extLst>
          </p:cNvPr>
          <p:cNvSpPr txBox="1"/>
          <p:nvPr/>
        </p:nvSpPr>
        <p:spPr>
          <a:xfrm>
            <a:off x="9005455" y="0"/>
            <a:ext cx="3186545" cy="1231106"/>
          </a:xfrm>
          <a:prstGeom prst="rect">
            <a:avLst/>
          </a:prstGeom>
          <a:solidFill>
            <a:srgbClr val="71C0FF">
              <a:alpha val="29804"/>
            </a:srgbClr>
          </a:solidFill>
        </p:spPr>
        <p:txBody>
          <a:bodyPr wrap="square" lIns="91440" tIns="45720" rIns="91440" bIns="45720" numCol="2" rtlCol="0" anchor="t">
            <a:spAutoFit/>
          </a:bodyPr>
          <a:lstStyle/>
          <a:p>
            <a:r>
              <a:rPr lang="en-US" sz="2000" b="1" u="sng" dirty="0">
                <a:latin typeface="Comic Sans MS" panose="030F0902030302020204" pitchFamily="66" charset="0"/>
              </a:rPr>
              <a:t>Music</a:t>
            </a:r>
          </a:p>
          <a:p>
            <a:r>
              <a:rPr lang="en-US" dirty="0">
                <a:latin typeface="Comic Sans MS" panose="030F0902030302020204" pitchFamily="66" charset="0"/>
              </a:rPr>
              <a:t>Reggae</a:t>
            </a:r>
          </a:p>
          <a:p>
            <a:r>
              <a:rPr lang="en-US" dirty="0">
                <a:latin typeface="Comic Sans MS" panose="030F0902030302020204" pitchFamily="66" charset="0"/>
              </a:rPr>
              <a:t>Gamelan</a:t>
            </a:r>
          </a:p>
          <a:p>
            <a:r>
              <a:rPr lang="en-US" dirty="0">
                <a:latin typeface="Comic Sans MS" panose="030F0902030302020204" pitchFamily="66" charset="0"/>
              </a:rPr>
              <a:t>Samba</a:t>
            </a:r>
          </a:p>
          <a:p>
            <a:r>
              <a:rPr lang="en-US" dirty="0">
                <a:latin typeface="Comic Sans MS" panose="030F0902030302020204" pitchFamily="66" charset="0"/>
              </a:rPr>
              <a:t>Polyrhythms</a:t>
            </a:r>
          </a:p>
          <a:p>
            <a:r>
              <a:rPr lang="en-US" dirty="0">
                <a:latin typeface="Comic Sans MS" panose="030F0902030302020204" pitchFamily="66" charset="0"/>
              </a:rPr>
              <a:t>Percussion</a:t>
            </a:r>
          </a:p>
          <a:p>
            <a:r>
              <a:rPr lang="en-US" dirty="0">
                <a:latin typeface="Comic Sans MS" panose="030F0902030302020204" pitchFamily="66" charset="0"/>
              </a:rPr>
              <a:t>Mariachi</a:t>
            </a:r>
          </a:p>
          <a:p>
            <a:endParaRPr lang="en-US" dirty="0">
              <a:latin typeface="Comic Sans MS" panose="030F0902030302020204" pitchFamily="66" charset="0"/>
            </a:endParaRPr>
          </a:p>
        </p:txBody>
      </p:sp>
      <p:sp>
        <p:nvSpPr>
          <p:cNvPr id="10" name="TextBox 9">
            <a:extLst>
              <a:ext uri="{FF2B5EF4-FFF2-40B4-BE49-F238E27FC236}">
                <a16:creationId xmlns:a16="http://schemas.microsoft.com/office/drawing/2014/main" id="{AA754D99-A434-46EC-B85C-C4F710A9BF60}"/>
              </a:ext>
            </a:extLst>
          </p:cNvPr>
          <p:cNvSpPr txBox="1"/>
          <p:nvPr/>
        </p:nvSpPr>
        <p:spPr>
          <a:xfrm>
            <a:off x="9005455" y="1294096"/>
            <a:ext cx="3186545" cy="1508105"/>
          </a:xfrm>
          <a:prstGeom prst="rect">
            <a:avLst/>
          </a:prstGeom>
          <a:solidFill>
            <a:srgbClr val="F1E60B">
              <a:alpha val="29804"/>
            </a:srgbClr>
          </a:solidFill>
        </p:spPr>
        <p:txBody>
          <a:bodyPr wrap="square" lIns="91440" tIns="45720" rIns="91440" bIns="45720" rtlCol="0" anchor="t">
            <a:spAutoFit/>
          </a:bodyPr>
          <a:lstStyle/>
          <a:p>
            <a:r>
              <a:rPr lang="en-US" sz="2000" b="1" u="sng" dirty="0">
                <a:latin typeface="Comic Sans MS" panose="030F0902030302020204" pitchFamily="66" charset="0"/>
              </a:rPr>
              <a:t>PE</a:t>
            </a:r>
          </a:p>
          <a:p>
            <a:pPr marL="285750" indent="-285750">
              <a:buFontTx/>
              <a:buChar char="-"/>
            </a:pPr>
            <a:r>
              <a:rPr lang="en-US" dirty="0">
                <a:latin typeface="Comic Sans MS" panose="030F0902030302020204" pitchFamily="66" charset="0"/>
              </a:rPr>
              <a:t>Team </a:t>
            </a:r>
          </a:p>
          <a:p>
            <a:pPr marL="285750" indent="-285750">
              <a:buFontTx/>
              <a:buChar char="-"/>
            </a:pPr>
            <a:r>
              <a:rPr lang="en-US" dirty="0">
                <a:latin typeface="Comic Sans MS" panose="030F0902030302020204" pitchFamily="66" charset="0"/>
              </a:rPr>
              <a:t>Acceptance</a:t>
            </a:r>
          </a:p>
          <a:p>
            <a:pPr marL="285750" indent="-285750">
              <a:buFontTx/>
              <a:buChar char="-"/>
            </a:pPr>
            <a:r>
              <a:rPr lang="en-US" dirty="0">
                <a:latin typeface="Comic Sans MS" panose="030F0902030302020204" pitchFamily="66" charset="0"/>
              </a:rPr>
              <a:t>Empathy</a:t>
            </a:r>
          </a:p>
          <a:p>
            <a:pPr marL="285750" indent="-285750">
              <a:buFontTx/>
              <a:buChar char="-"/>
            </a:pPr>
            <a:endParaRPr lang="en-US" dirty="0">
              <a:latin typeface="Comic Sans MS" panose="030F0902030302020204" pitchFamily="66" charset="0"/>
            </a:endParaRPr>
          </a:p>
        </p:txBody>
      </p:sp>
      <p:sp>
        <p:nvSpPr>
          <p:cNvPr id="11" name="TextBox 10">
            <a:extLst>
              <a:ext uri="{FF2B5EF4-FFF2-40B4-BE49-F238E27FC236}">
                <a16:creationId xmlns:a16="http://schemas.microsoft.com/office/drawing/2014/main" id="{C1240A62-14F7-F3BF-7B2E-980F96848012}"/>
              </a:ext>
            </a:extLst>
          </p:cNvPr>
          <p:cNvSpPr txBox="1"/>
          <p:nvPr/>
        </p:nvSpPr>
        <p:spPr>
          <a:xfrm>
            <a:off x="9005455" y="2851608"/>
            <a:ext cx="3186544" cy="1970464"/>
          </a:xfrm>
          <a:prstGeom prst="rect">
            <a:avLst/>
          </a:prstGeom>
          <a:solidFill>
            <a:srgbClr val="F400FF">
              <a:alpha val="29804"/>
            </a:srgbClr>
          </a:solidFill>
        </p:spPr>
        <p:txBody>
          <a:bodyPr wrap="square" numCol="2" rtlCol="0">
            <a:spAutoFit/>
          </a:bodyPr>
          <a:lstStyle/>
          <a:p>
            <a:r>
              <a:rPr lang="en-US" sz="2000" b="1" u="sng" dirty="0">
                <a:latin typeface="Comic Sans MS" panose="030F0902030302020204" pitchFamily="66" charset="0"/>
              </a:rPr>
              <a:t>Computing</a:t>
            </a:r>
          </a:p>
          <a:p>
            <a:r>
              <a:rPr lang="en-US" sz="2000" dirty="0">
                <a:latin typeface="Comic Sans MS" panose="030F0902030302020204" pitchFamily="66" charset="0"/>
              </a:rPr>
              <a:t>Data</a:t>
            </a:r>
          </a:p>
          <a:p>
            <a:r>
              <a:rPr lang="en-US" sz="2000" dirty="0">
                <a:latin typeface="Comic Sans MS" panose="030F0902030302020204" pitchFamily="66" charset="0"/>
              </a:rPr>
              <a:t>Grouping</a:t>
            </a:r>
          </a:p>
          <a:p>
            <a:r>
              <a:rPr lang="en-US" sz="2000" dirty="0">
                <a:latin typeface="Comic Sans MS" panose="030F0902030302020204" pitchFamily="66" charset="0"/>
              </a:rPr>
              <a:t>Data Collection</a:t>
            </a:r>
          </a:p>
          <a:p>
            <a:r>
              <a:rPr lang="en-US" sz="2000" dirty="0">
                <a:latin typeface="Comic Sans MS" panose="030F0902030302020204" pitchFamily="66" charset="0"/>
              </a:rPr>
              <a:t>Database</a:t>
            </a:r>
          </a:p>
          <a:p>
            <a:endParaRPr lang="en-US" sz="2000" dirty="0">
              <a:latin typeface="Comic Sans MS" panose="030F0902030302020204" pitchFamily="66" charset="0"/>
            </a:endParaRPr>
          </a:p>
          <a:p>
            <a:endParaRPr lang="en-US" sz="2000" b="1" u="sng" dirty="0">
              <a:latin typeface="Comic Sans MS" panose="030F0902030302020204" pitchFamily="66" charset="0"/>
            </a:endParaRPr>
          </a:p>
        </p:txBody>
      </p:sp>
      <p:sp>
        <p:nvSpPr>
          <p:cNvPr id="12" name="TextBox 11">
            <a:extLst>
              <a:ext uri="{FF2B5EF4-FFF2-40B4-BE49-F238E27FC236}">
                <a16:creationId xmlns:a16="http://schemas.microsoft.com/office/drawing/2014/main" id="{AC704437-ED22-282F-BD0E-8373BC3EAC07}"/>
              </a:ext>
            </a:extLst>
          </p:cNvPr>
          <p:cNvSpPr txBox="1"/>
          <p:nvPr/>
        </p:nvSpPr>
        <p:spPr>
          <a:xfrm>
            <a:off x="9005454" y="4871479"/>
            <a:ext cx="3186545" cy="1908215"/>
          </a:xfrm>
          <a:prstGeom prst="rect">
            <a:avLst/>
          </a:prstGeom>
          <a:solidFill>
            <a:srgbClr val="0E00FF">
              <a:alpha val="10980"/>
            </a:srgbClr>
          </a:solidFill>
        </p:spPr>
        <p:txBody>
          <a:bodyPr wrap="square" lIns="91440" tIns="45720" rIns="91440" bIns="45720" rtlCol="0" anchor="t">
            <a:spAutoFit/>
          </a:bodyPr>
          <a:lstStyle/>
          <a:p>
            <a:r>
              <a:rPr lang="en-US" sz="2000" b="1" u="sng" dirty="0">
                <a:latin typeface="Comic Sans MS"/>
              </a:rPr>
              <a:t>DT: </a:t>
            </a:r>
          </a:p>
          <a:p>
            <a:r>
              <a:rPr lang="en-US" sz="2000" dirty="0">
                <a:latin typeface="Comic Sans MS"/>
              </a:rPr>
              <a:t>Mechanism</a:t>
            </a:r>
          </a:p>
          <a:p>
            <a:r>
              <a:rPr lang="en-US" sz="2000" dirty="0">
                <a:latin typeface="Comic Sans MS"/>
              </a:rPr>
              <a:t>Linkage</a:t>
            </a:r>
          </a:p>
          <a:p>
            <a:r>
              <a:rPr lang="en-US" sz="2000" dirty="0">
                <a:latin typeface="Comic Sans MS"/>
              </a:rPr>
              <a:t>Lever</a:t>
            </a:r>
          </a:p>
          <a:p>
            <a:r>
              <a:rPr lang="en-US" sz="2000" dirty="0">
                <a:latin typeface="Comic Sans MS"/>
              </a:rPr>
              <a:t>pivot</a:t>
            </a:r>
          </a:p>
          <a:p>
            <a:endParaRPr lang="en-US" dirty="0">
              <a:latin typeface="Comic Sans MS" panose="030F0902030302020204" pitchFamily="66" charset="0"/>
            </a:endParaRPr>
          </a:p>
        </p:txBody>
      </p:sp>
      <p:sp>
        <p:nvSpPr>
          <p:cNvPr id="13" name="TextBox 12">
            <a:extLst>
              <a:ext uri="{FF2B5EF4-FFF2-40B4-BE49-F238E27FC236}">
                <a16:creationId xmlns:a16="http://schemas.microsoft.com/office/drawing/2014/main" id="{6A4A4CEF-211C-C3B5-D13C-4104DB1EBA6A}"/>
              </a:ext>
            </a:extLst>
          </p:cNvPr>
          <p:cNvSpPr txBox="1"/>
          <p:nvPr/>
        </p:nvSpPr>
        <p:spPr>
          <a:xfrm>
            <a:off x="4680284" y="4834316"/>
            <a:ext cx="4266357" cy="1938992"/>
          </a:xfrm>
          <a:prstGeom prst="rect">
            <a:avLst/>
          </a:prstGeom>
          <a:solidFill>
            <a:srgbClr val="FF0003">
              <a:alpha val="16078"/>
            </a:srgbClr>
          </a:solidFill>
        </p:spPr>
        <p:txBody>
          <a:bodyPr wrap="square" lIns="91440" tIns="45720" rIns="91440" bIns="45720" rtlCol="0" anchor="t">
            <a:spAutoFit/>
          </a:bodyPr>
          <a:lstStyle/>
          <a:p>
            <a:r>
              <a:rPr lang="en-US" sz="2000" b="1" u="sng" dirty="0">
                <a:latin typeface="Comic Sans MS"/>
              </a:rPr>
              <a:t>History: </a:t>
            </a:r>
          </a:p>
          <a:p>
            <a:r>
              <a:rPr lang="en-US" sz="2000" dirty="0">
                <a:latin typeface="Comic Sans MS"/>
              </a:rPr>
              <a:t>Timeline</a:t>
            </a:r>
          </a:p>
          <a:p>
            <a:r>
              <a:rPr lang="en-US" sz="2000" dirty="0">
                <a:latin typeface="Comic Sans MS"/>
              </a:rPr>
              <a:t>Invasion</a:t>
            </a:r>
          </a:p>
          <a:p>
            <a:r>
              <a:rPr lang="en-US" sz="2000" dirty="0">
                <a:latin typeface="Comic Sans MS"/>
              </a:rPr>
              <a:t>Empire</a:t>
            </a:r>
          </a:p>
          <a:p>
            <a:r>
              <a:rPr lang="en-US" sz="2000" dirty="0">
                <a:latin typeface="Comic Sans MS"/>
              </a:rPr>
              <a:t>Revolt </a:t>
            </a:r>
          </a:p>
          <a:p>
            <a:r>
              <a:rPr lang="en-US" sz="2000" dirty="0">
                <a:latin typeface="Comic Sans MS"/>
              </a:rPr>
              <a:t>Boudicca</a:t>
            </a:r>
          </a:p>
        </p:txBody>
      </p:sp>
      <p:sp>
        <p:nvSpPr>
          <p:cNvPr id="15" name="Subtitle 2">
            <a:extLst>
              <a:ext uri="{FF2B5EF4-FFF2-40B4-BE49-F238E27FC236}">
                <a16:creationId xmlns:a16="http://schemas.microsoft.com/office/drawing/2014/main" id="{D45D6B3C-8B92-D9F0-F419-1ABD5AF61FED}"/>
              </a:ext>
            </a:extLst>
          </p:cNvPr>
          <p:cNvSpPr txBox="1">
            <a:spLocks/>
          </p:cNvSpPr>
          <p:nvPr/>
        </p:nvSpPr>
        <p:spPr>
          <a:xfrm>
            <a:off x="6161579" y="4516182"/>
            <a:ext cx="1042785" cy="332909"/>
          </a:xfrm>
          <a:prstGeom prst="rect">
            <a:avLst/>
          </a:prstGeom>
        </p:spPr>
        <p:txBody>
          <a:bodyPr vert="horz" lIns="91440" tIns="45720" rIns="91440" bIns="45720" rtlCol="0" anchor="t">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dirty="0">
                <a:latin typeface="Comic Sans MS" panose="030F0902030302020204" pitchFamily="66" charset="0"/>
              </a:rPr>
              <a:t>Term 4</a:t>
            </a:r>
          </a:p>
        </p:txBody>
      </p:sp>
      <p:pic>
        <p:nvPicPr>
          <p:cNvPr id="3" name="Picture 2">
            <a:extLst>
              <a:ext uri="{FF2B5EF4-FFF2-40B4-BE49-F238E27FC236}">
                <a16:creationId xmlns:a16="http://schemas.microsoft.com/office/drawing/2014/main" id="{86A6985F-60E3-E72A-2A4F-DFF93CDD1D85}"/>
              </a:ext>
            </a:extLst>
          </p:cNvPr>
          <p:cNvPicPr>
            <a:picLocks noChangeAspect="1"/>
          </p:cNvPicPr>
          <p:nvPr/>
        </p:nvPicPr>
        <p:blipFill>
          <a:blip r:embed="rId3"/>
          <a:stretch>
            <a:fillRect/>
          </a:stretch>
        </p:blipFill>
        <p:spPr>
          <a:xfrm>
            <a:off x="5075529" y="2245055"/>
            <a:ext cx="3002063" cy="1867468"/>
          </a:xfrm>
          <a:prstGeom prst="rect">
            <a:avLst/>
          </a:prstGeom>
        </p:spPr>
      </p:pic>
    </p:spTree>
    <p:extLst>
      <p:ext uri="{BB962C8B-B14F-4D97-AF65-F5344CB8AC3E}">
        <p14:creationId xmlns:p14="http://schemas.microsoft.com/office/powerpoint/2010/main" val="39604995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rm 3 Topic Web" id="{12554D58-C012-1F42-BA80-B5A361A7AB89}" vid="{9E6E3E7B-9A1A-1A47-AE9F-45FC2549F56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38513FB84FD5B46905482098FC0BB52" ma:contentTypeVersion="18" ma:contentTypeDescription="Create a new document." ma:contentTypeScope="" ma:versionID="71de23d96eafed0a8d6c0e13b957720d">
  <xsd:schema xmlns:xsd="http://www.w3.org/2001/XMLSchema" xmlns:xs="http://www.w3.org/2001/XMLSchema" xmlns:p="http://schemas.microsoft.com/office/2006/metadata/properties" xmlns:ns2="60b8db74-e871-444f-9863-37bd1cbb2438" xmlns:ns3="859e476f-6fb8-4f94-81b5-67fb467e7b29" targetNamespace="http://schemas.microsoft.com/office/2006/metadata/properties" ma:root="true" ma:fieldsID="75a683c7e080ebfbb5607e4722712556" ns2:_="" ns3:_="">
    <xsd:import namespace="60b8db74-e871-444f-9863-37bd1cbb2438"/>
    <xsd:import namespace="859e476f-6fb8-4f94-81b5-67fb467e7b2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b8db74-e871-444f-9863-37bd1cbb24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09459ae-8277-4de3-8c6e-43e837f8a5f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59e476f-6fb8-4f94-81b5-67fb467e7b29"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8ecfb6c-9837-482b-8686-2a3ae99ebc30}" ma:internalName="TaxCatchAll" ma:showField="CatchAllData" ma:web="859e476f-6fb8-4f94-81b5-67fb467e7b2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0b8db74-e871-444f-9863-37bd1cbb2438">
      <Terms xmlns="http://schemas.microsoft.com/office/infopath/2007/PartnerControls"/>
    </lcf76f155ced4ddcb4097134ff3c332f>
    <TaxCatchAll xmlns="859e476f-6fb8-4f94-81b5-67fb467e7b29" xsi:nil="true"/>
    <SharedWithUsers xmlns="859e476f-6fb8-4f94-81b5-67fb467e7b29">
      <UserInfo>
        <DisplayName>Megan Kennedy</DisplayName>
        <AccountId>1227</AccountId>
        <AccountType/>
      </UserInfo>
      <UserInfo>
        <DisplayName>Melody Clayton</DisplayName>
        <AccountId>1243</AccountId>
        <AccountType/>
      </UserInfo>
    </SharedWithUsers>
  </documentManagement>
</p:properties>
</file>

<file path=customXml/itemProps1.xml><?xml version="1.0" encoding="utf-8"?>
<ds:datastoreItem xmlns:ds="http://schemas.openxmlformats.org/officeDocument/2006/customXml" ds:itemID="{3DC50465-A8AD-433C-ACED-CA06BD95DE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b8db74-e871-444f-9863-37bd1cbb2438"/>
    <ds:schemaRef ds:uri="859e476f-6fb8-4f94-81b5-67fb467e7b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34488BB-5CD0-48A7-AEC9-948E951D9537}">
  <ds:schemaRefs>
    <ds:schemaRef ds:uri="http://schemas.microsoft.com/sharepoint/v3/contenttype/forms"/>
  </ds:schemaRefs>
</ds:datastoreItem>
</file>

<file path=customXml/itemProps3.xml><?xml version="1.0" encoding="utf-8"?>
<ds:datastoreItem xmlns:ds="http://schemas.openxmlformats.org/officeDocument/2006/customXml" ds:itemID="{AAC9B418-5B87-4956-A6EA-DE7FDD4BF780}">
  <ds:schemaRefs>
    <ds:schemaRef ds:uri="859e476f-6fb8-4f94-81b5-67fb467e7b29"/>
    <ds:schemaRef ds:uri="http://schemas.openxmlformats.org/package/2006/metadata/core-properties"/>
    <ds:schemaRef ds:uri="http://schemas.microsoft.com/office/2006/documentManagement/types"/>
    <ds:schemaRef ds:uri="http://schemas.microsoft.com/office/infopath/2007/PartnerControls"/>
    <ds:schemaRef ds:uri="http://purl.org/dc/dcmitype/"/>
    <ds:schemaRef ds:uri="http://schemas.microsoft.com/office/2006/metadata/properties"/>
    <ds:schemaRef ds:uri="http://purl.org/dc/elements/1.1/"/>
    <ds:schemaRef ds:uri="http://purl.org/dc/terms/"/>
    <ds:schemaRef ds:uri="60b8db74-e871-444f-9863-37bd1cbb2438"/>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17185</TotalTime>
  <Words>260</Words>
  <Application>Microsoft Macintosh PowerPoint</Application>
  <PresentationFormat>Widescreen</PresentationFormat>
  <Paragraphs>101</Paragraphs>
  <Slides>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Arial,Sans-Serif</vt:lpstr>
      <vt:lpstr>Calibri</vt:lpstr>
      <vt:lpstr>Calibri Light</vt:lpstr>
      <vt:lpstr>Comic Sans MS</vt:lpstr>
      <vt:lpstr>Sassoon Infant Std</vt:lpstr>
      <vt:lpstr>Office Theme</vt:lpstr>
      <vt:lpstr>Romans in Britain</vt:lpstr>
      <vt:lpstr>Key words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Rotten Roman Britain</dc:title>
  <dc:creator>Naomi Race</dc:creator>
  <cp:lastModifiedBy>Roxy Poulsom</cp:lastModifiedBy>
  <cp:revision>152</cp:revision>
  <dcterms:created xsi:type="dcterms:W3CDTF">2023-10-26T11:12:00Z</dcterms:created>
  <dcterms:modified xsi:type="dcterms:W3CDTF">2025-02-24T09:46:25Z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0x010100338513FB84FD5B46905482098FC0BB52</vt:lpwstr>
  </property>
  <property fmtid="{D5CDD505-2E9C-101B-9397-08002B2CF9AE}" pid="3" name="MediaServiceImageTags">
    <vt:lpwstr/>
  </property>
</Properties>
</file>