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C2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A69DAF-377B-4B49-9F2A-3645F8D3CE4D}" v="1" dt="2024-11-15T14:25:13.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p:restoredTop sz="94648"/>
  </p:normalViewPr>
  <p:slideViewPr>
    <p:cSldViewPr snapToGrid="0">
      <p:cViewPr varScale="1">
        <p:scale>
          <a:sx n="60" d="100"/>
          <a:sy n="60" d="100"/>
        </p:scale>
        <p:origin x="114" y="10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Gully" userId="c608dc23-87c4-4e2c-a839-1bfdb7a40c39" providerId="ADAL" clId="{5D2CF5BE-9A51-1642-8E9D-692375754056}"/>
    <pc:docChg chg="undo custSel addSld delSld modSld">
      <pc:chgData name="Hannah Gully" userId="c608dc23-87c4-4e2c-a839-1bfdb7a40c39" providerId="ADAL" clId="{5D2CF5BE-9A51-1642-8E9D-692375754056}" dt="2023-10-02T10:12:52.528" v="1258" actId="5793"/>
      <pc:docMkLst>
        <pc:docMk/>
      </pc:docMkLst>
      <pc:sldChg chg="addSp delSp modSp mod setBg">
        <pc:chgData name="Hannah Gully" userId="c608dc23-87c4-4e2c-a839-1bfdb7a40c39" providerId="ADAL" clId="{5D2CF5BE-9A51-1642-8E9D-692375754056}" dt="2023-10-02T10:12:52.528" v="1258" actId="5793"/>
        <pc:sldMkLst>
          <pc:docMk/>
          <pc:sldMk cId="3674232271" sldId="256"/>
        </pc:sldMkLst>
        <pc:spChg chg="add mod">
          <ac:chgData name="Hannah Gully" userId="c608dc23-87c4-4e2c-a839-1bfdb7a40c39" providerId="ADAL" clId="{5D2CF5BE-9A51-1642-8E9D-692375754056}" dt="2023-10-02T09:00:26.466" v="4" actId="1582"/>
          <ac:spMkLst>
            <pc:docMk/>
            <pc:sldMk cId="3674232271" sldId="256"/>
            <ac:spMk id="4" creationId="{202C2990-C7CE-5B3D-7DC6-45CBB696BEA7}"/>
          </ac:spMkLst>
        </pc:spChg>
        <pc:spChg chg="add mod">
          <ac:chgData name="Hannah Gully" userId="c608dc23-87c4-4e2c-a839-1bfdb7a40c39" providerId="ADAL" clId="{5D2CF5BE-9A51-1642-8E9D-692375754056}" dt="2023-10-02T10:12:52.528" v="1258" actId="5793"/>
          <ac:spMkLst>
            <pc:docMk/>
            <pc:sldMk cId="3674232271" sldId="256"/>
            <ac:spMk id="5" creationId="{AF8E91C9-127E-BB6B-F645-6634298DFCEA}"/>
          </ac:spMkLst>
        </pc:spChg>
        <pc:spChg chg="add del mod topLvl">
          <ac:chgData name="Hannah Gully" userId="c608dc23-87c4-4e2c-a839-1bfdb7a40c39" providerId="ADAL" clId="{5D2CF5BE-9A51-1642-8E9D-692375754056}" dt="2023-10-02T09:13:41.316" v="535" actId="478"/>
          <ac:spMkLst>
            <pc:docMk/>
            <pc:sldMk cId="3674232271" sldId="256"/>
            <ac:spMk id="11" creationId="{1FB58122-D677-9376-EC2B-ED673F12F6BB}"/>
          </ac:spMkLst>
        </pc:spChg>
        <pc:grpChg chg="add del mod">
          <ac:chgData name="Hannah Gully" userId="c608dc23-87c4-4e2c-a839-1bfdb7a40c39" providerId="ADAL" clId="{5D2CF5BE-9A51-1642-8E9D-692375754056}" dt="2023-10-02T09:13:41.316" v="535" actId="478"/>
          <ac:grpSpMkLst>
            <pc:docMk/>
            <pc:sldMk cId="3674232271" sldId="256"/>
            <ac:grpSpMk id="9" creationId="{66A9E904-C6DD-E286-3BD4-3DB3252F1E3A}"/>
          </ac:grpSpMkLst>
        </pc:grpChg>
        <pc:picChg chg="add mod">
          <ac:chgData name="Hannah Gully" userId="c608dc23-87c4-4e2c-a839-1bfdb7a40c39" providerId="ADAL" clId="{5D2CF5BE-9A51-1642-8E9D-692375754056}" dt="2023-10-02T09:12:22.942" v="499" actId="14100"/>
          <ac:picMkLst>
            <pc:docMk/>
            <pc:sldMk cId="3674232271" sldId="256"/>
            <ac:picMk id="6" creationId="{35E6209B-A5F5-3E83-FEFD-86B70B8E57B5}"/>
          </ac:picMkLst>
        </pc:picChg>
        <pc:picChg chg="add mod">
          <ac:chgData name="Hannah Gully" userId="c608dc23-87c4-4e2c-a839-1bfdb7a40c39" providerId="ADAL" clId="{5D2CF5BE-9A51-1642-8E9D-692375754056}" dt="2023-10-02T09:13:48.655" v="536" actId="1076"/>
          <ac:picMkLst>
            <pc:docMk/>
            <pc:sldMk cId="3674232271" sldId="256"/>
            <ac:picMk id="7" creationId="{F89C02CF-5829-C620-C437-6A7FBF4E8D77}"/>
          </ac:picMkLst>
        </pc:picChg>
        <pc:picChg chg="add mod">
          <ac:chgData name="Hannah Gully" userId="c608dc23-87c4-4e2c-a839-1bfdb7a40c39" providerId="ADAL" clId="{5D2CF5BE-9A51-1642-8E9D-692375754056}" dt="2023-10-02T09:13:48.655" v="536" actId="1076"/>
          <ac:picMkLst>
            <pc:docMk/>
            <pc:sldMk cId="3674232271" sldId="256"/>
            <ac:picMk id="8" creationId="{14A43986-028E-DD68-0F38-F57E8A318855}"/>
          </ac:picMkLst>
        </pc:picChg>
        <pc:picChg chg="add mod topLvl">
          <ac:chgData name="Hannah Gully" userId="c608dc23-87c4-4e2c-a839-1bfdb7a40c39" providerId="ADAL" clId="{5D2CF5BE-9A51-1642-8E9D-692375754056}" dt="2023-10-02T09:13:48.655" v="536" actId="1076"/>
          <ac:picMkLst>
            <pc:docMk/>
            <pc:sldMk cId="3674232271" sldId="256"/>
            <ac:picMk id="10" creationId="{50DF0C78-2F22-0D6F-01F9-566AC8FC66BB}"/>
          </ac:picMkLst>
        </pc:picChg>
        <pc:picChg chg="add mod">
          <ac:chgData name="Hannah Gully" userId="c608dc23-87c4-4e2c-a839-1bfdb7a40c39" providerId="ADAL" clId="{5D2CF5BE-9A51-1642-8E9D-692375754056}" dt="2023-10-02T09:13:48.655" v="536" actId="1076"/>
          <ac:picMkLst>
            <pc:docMk/>
            <pc:sldMk cId="3674232271" sldId="256"/>
            <ac:picMk id="12" creationId="{4EF92214-E6C3-BDC8-42B5-C4843788FE52}"/>
          </ac:picMkLst>
        </pc:picChg>
        <pc:picChg chg="add mod">
          <ac:chgData name="Hannah Gully" userId="c608dc23-87c4-4e2c-a839-1bfdb7a40c39" providerId="ADAL" clId="{5D2CF5BE-9A51-1642-8E9D-692375754056}" dt="2023-10-02T09:14:55.617" v="545"/>
          <ac:picMkLst>
            <pc:docMk/>
            <pc:sldMk cId="3674232271" sldId="256"/>
            <ac:picMk id="1026" creationId="{1CEE19D4-844E-804E-05AA-CC26926F6FBC}"/>
          </ac:picMkLst>
        </pc:picChg>
      </pc:sldChg>
      <pc:sldChg chg="addSp delSp modSp new mod setBg">
        <pc:chgData name="Hannah Gully" userId="c608dc23-87c4-4e2c-a839-1bfdb7a40c39" providerId="ADAL" clId="{5D2CF5BE-9A51-1642-8E9D-692375754056}" dt="2023-10-02T10:10:24.100" v="1254" actId="20577"/>
        <pc:sldMkLst>
          <pc:docMk/>
          <pc:sldMk cId="291056130" sldId="257"/>
        </pc:sldMkLst>
        <pc:spChg chg="add mod">
          <ac:chgData name="Hannah Gully" userId="c608dc23-87c4-4e2c-a839-1bfdb7a40c39" providerId="ADAL" clId="{5D2CF5BE-9A51-1642-8E9D-692375754056}" dt="2023-10-02T09:15:59.027" v="551"/>
          <ac:spMkLst>
            <pc:docMk/>
            <pc:sldMk cId="291056130" sldId="257"/>
            <ac:spMk id="2" creationId="{DAB8673F-45C8-AD73-2E07-75A486E87552}"/>
          </ac:spMkLst>
        </pc:spChg>
        <pc:spChg chg="add mod">
          <ac:chgData name="Hannah Gully" userId="c608dc23-87c4-4e2c-a839-1bfdb7a40c39" providerId="ADAL" clId="{5D2CF5BE-9A51-1642-8E9D-692375754056}" dt="2023-10-02T10:06:06.355" v="1244" actId="20577"/>
          <ac:spMkLst>
            <pc:docMk/>
            <pc:sldMk cId="291056130" sldId="257"/>
            <ac:spMk id="4" creationId="{0DAE074D-A512-74D8-104F-67A34921D86C}"/>
          </ac:spMkLst>
        </pc:spChg>
        <pc:spChg chg="add mod">
          <ac:chgData name="Hannah Gully" userId="c608dc23-87c4-4e2c-a839-1bfdb7a40c39" providerId="ADAL" clId="{5D2CF5BE-9A51-1642-8E9D-692375754056}" dt="2023-10-02T09:23:13.578" v="768" actId="20577"/>
          <ac:spMkLst>
            <pc:docMk/>
            <pc:sldMk cId="291056130" sldId="257"/>
            <ac:spMk id="5" creationId="{9A9D7D00-9E53-9CE0-3421-E5FF2A645B8C}"/>
          </ac:spMkLst>
        </pc:spChg>
        <pc:spChg chg="add mod">
          <ac:chgData name="Hannah Gully" userId="c608dc23-87c4-4e2c-a839-1bfdb7a40c39" providerId="ADAL" clId="{5D2CF5BE-9A51-1642-8E9D-692375754056}" dt="2023-10-02T09:22:28.901" v="727" actId="20577"/>
          <ac:spMkLst>
            <pc:docMk/>
            <pc:sldMk cId="291056130" sldId="257"/>
            <ac:spMk id="6" creationId="{FDE1A68A-B54E-3E30-EB5A-582D6AAB3D9D}"/>
          </ac:spMkLst>
        </pc:spChg>
        <pc:spChg chg="add mod">
          <ac:chgData name="Hannah Gully" userId="c608dc23-87c4-4e2c-a839-1bfdb7a40c39" providerId="ADAL" clId="{5D2CF5BE-9A51-1642-8E9D-692375754056}" dt="2023-10-02T09:26:13.796" v="863" actId="1076"/>
          <ac:spMkLst>
            <pc:docMk/>
            <pc:sldMk cId="291056130" sldId="257"/>
            <ac:spMk id="7" creationId="{1EF05E04-4A12-9CD5-92F3-E72B2B22800E}"/>
          </ac:spMkLst>
        </pc:spChg>
        <pc:spChg chg="add mod">
          <ac:chgData name="Hannah Gully" userId="c608dc23-87c4-4e2c-a839-1bfdb7a40c39" providerId="ADAL" clId="{5D2CF5BE-9A51-1642-8E9D-692375754056}" dt="2023-10-02T09:34:32.314" v="1013" actId="1076"/>
          <ac:spMkLst>
            <pc:docMk/>
            <pc:sldMk cId="291056130" sldId="257"/>
            <ac:spMk id="8" creationId="{7F98074F-1DF2-7D25-403E-2C2198BC5763}"/>
          </ac:spMkLst>
        </pc:spChg>
        <pc:spChg chg="add mod">
          <ac:chgData name="Hannah Gully" userId="c608dc23-87c4-4e2c-a839-1bfdb7a40c39" providerId="ADAL" clId="{5D2CF5BE-9A51-1642-8E9D-692375754056}" dt="2023-10-02T09:23:19.921" v="779" actId="20577"/>
          <ac:spMkLst>
            <pc:docMk/>
            <pc:sldMk cId="291056130" sldId="257"/>
            <ac:spMk id="9" creationId="{41B2E179-B217-F438-E953-59B68E28B3CA}"/>
          </ac:spMkLst>
        </pc:spChg>
        <pc:spChg chg="add mod">
          <ac:chgData name="Hannah Gully" userId="c608dc23-87c4-4e2c-a839-1bfdb7a40c39" providerId="ADAL" clId="{5D2CF5BE-9A51-1642-8E9D-692375754056}" dt="2023-10-02T09:24:34.386" v="805" actId="20577"/>
          <ac:spMkLst>
            <pc:docMk/>
            <pc:sldMk cId="291056130" sldId="257"/>
            <ac:spMk id="10" creationId="{6CAF3F4D-BA91-C569-D128-6461A5BBA4A5}"/>
          </ac:spMkLst>
        </pc:spChg>
        <pc:spChg chg="add mod">
          <ac:chgData name="Hannah Gully" userId="c608dc23-87c4-4e2c-a839-1bfdb7a40c39" providerId="ADAL" clId="{5D2CF5BE-9A51-1642-8E9D-692375754056}" dt="2023-10-02T09:35:04.660" v="1026" actId="1076"/>
          <ac:spMkLst>
            <pc:docMk/>
            <pc:sldMk cId="291056130" sldId="257"/>
            <ac:spMk id="11" creationId="{FCDC53C4-0E2B-74D9-116A-7A604AA5404C}"/>
          </ac:spMkLst>
        </pc:spChg>
        <pc:spChg chg="add mod">
          <ac:chgData name="Hannah Gully" userId="c608dc23-87c4-4e2c-a839-1bfdb7a40c39" providerId="ADAL" clId="{5D2CF5BE-9A51-1642-8E9D-692375754056}" dt="2023-10-02T09:35:08.543" v="1027" actId="1076"/>
          <ac:spMkLst>
            <pc:docMk/>
            <pc:sldMk cId="291056130" sldId="257"/>
            <ac:spMk id="12" creationId="{919D68DF-CD25-2880-527B-0BE753796AFD}"/>
          </ac:spMkLst>
        </pc:spChg>
        <pc:spChg chg="add mod">
          <ac:chgData name="Hannah Gully" userId="c608dc23-87c4-4e2c-a839-1bfdb7a40c39" providerId="ADAL" clId="{5D2CF5BE-9A51-1642-8E9D-692375754056}" dt="2023-10-02T09:34:32.314" v="1013" actId="1076"/>
          <ac:spMkLst>
            <pc:docMk/>
            <pc:sldMk cId="291056130" sldId="257"/>
            <ac:spMk id="13" creationId="{9E73FEB3-DBAF-10D8-14EB-0EEE220B67B3}"/>
          </ac:spMkLst>
        </pc:spChg>
        <pc:spChg chg="add mod">
          <ac:chgData name="Hannah Gully" userId="c608dc23-87c4-4e2c-a839-1bfdb7a40c39" providerId="ADAL" clId="{5D2CF5BE-9A51-1642-8E9D-692375754056}" dt="2023-10-02T10:10:24.100" v="1254" actId="20577"/>
          <ac:spMkLst>
            <pc:docMk/>
            <pc:sldMk cId="291056130" sldId="257"/>
            <ac:spMk id="16" creationId="{7CEDB1CD-CB70-7DB9-7803-BD9EDB131262}"/>
          </ac:spMkLst>
        </pc:spChg>
        <pc:spChg chg="add mod">
          <ac:chgData name="Hannah Gully" userId="c608dc23-87c4-4e2c-a839-1bfdb7a40c39" providerId="ADAL" clId="{5D2CF5BE-9A51-1642-8E9D-692375754056}" dt="2023-10-02T10:10:21.453" v="1251" actId="20577"/>
          <ac:spMkLst>
            <pc:docMk/>
            <pc:sldMk cId="291056130" sldId="257"/>
            <ac:spMk id="17" creationId="{F80B2628-FB25-05FE-4FB6-987BB37CC998}"/>
          </ac:spMkLst>
        </pc:spChg>
        <pc:spChg chg="add mod">
          <ac:chgData name="Hannah Gully" userId="c608dc23-87c4-4e2c-a839-1bfdb7a40c39" providerId="ADAL" clId="{5D2CF5BE-9A51-1642-8E9D-692375754056}" dt="2023-10-02T09:34:59.894" v="1025" actId="20577"/>
          <ac:spMkLst>
            <pc:docMk/>
            <pc:sldMk cId="291056130" sldId="257"/>
            <ac:spMk id="18" creationId="{5A1B415C-F1AA-0C9A-31C1-058977A4141B}"/>
          </ac:spMkLst>
        </pc:spChg>
        <pc:spChg chg="add mod">
          <ac:chgData name="Hannah Gully" userId="c608dc23-87c4-4e2c-a839-1bfdb7a40c39" providerId="ADAL" clId="{5D2CF5BE-9A51-1642-8E9D-692375754056}" dt="2023-10-02T10:10:07.228" v="1245" actId="20577"/>
          <ac:spMkLst>
            <pc:docMk/>
            <pc:sldMk cId="291056130" sldId="257"/>
            <ac:spMk id="23" creationId="{F1EEBE94-DB6E-3A8C-ACC9-9F5E9775F1B2}"/>
          </ac:spMkLst>
        </pc:spChg>
        <pc:spChg chg="add mod">
          <ac:chgData name="Hannah Gully" userId="c608dc23-87c4-4e2c-a839-1bfdb7a40c39" providerId="ADAL" clId="{5D2CF5BE-9A51-1642-8E9D-692375754056}" dt="2023-10-02T10:10:10.096" v="1248" actId="20577"/>
          <ac:spMkLst>
            <pc:docMk/>
            <pc:sldMk cId="291056130" sldId="257"/>
            <ac:spMk id="24" creationId="{487D1B61-48D5-92B1-01FA-0EB1E2848CEB}"/>
          </ac:spMkLst>
        </pc:spChg>
        <pc:picChg chg="add mod">
          <ac:chgData name="Hannah Gully" userId="c608dc23-87c4-4e2c-a839-1bfdb7a40c39" providerId="ADAL" clId="{5D2CF5BE-9A51-1642-8E9D-692375754056}" dt="2023-10-02T09:16:08.665" v="554"/>
          <ac:picMkLst>
            <pc:docMk/>
            <pc:sldMk cId="291056130" sldId="257"/>
            <ac:picMk id="3" creationId="{9631ADC8-951D-DB1A-4075-85FDB2E3C393}"/>
          </ac:picMkLst>
        </pc:picChg>
        <pc:picChg chg="add del mod">
          <ac:chgData name="Hannah Gully" userId="c608dc23-87c4-4e2c-a839-1bfdb7a40c39" providerId="ADAL" clId="{5D2CF5BE-9A51-1642-8E9D-692375754056}" dt="2023-10-02T09:28:42.197" v="873" actId="478"/>
          <ac:picMkLst>
            <pc:docMk/>
            <pc:sldMk cId="291056130" sldId="257"/>
            <ac:picMk id="15" creationId="{BE97611C-E1D1-C261-E324-1EC21F0C6D9D}"/>
          </ac:picMkLst>
        </pc:picChg>
        <pc:picChg chg="add mod">
          <ac:chgData name="Hannah Gully" userId="c608dc23-87c4-4e2c-a839-1bfdb7a40c39" providerId="ADAL" clId="{5D2CF5BE-9A51-1642-8E9D-692375754056}" dt="2023-10-02T09:38:00.811" v="1051" actId="1076"/>
          <ac:picMkLst>
            <pc:docMk/>
            <pc:sldMk cId="291056130" sldId="257"/>
            <ac:picMk id="20" creationId="{D2BDEE9D-DB48-D07E-74A9-2B446418968E}"/>
          </ac:picMkLst>
        </pc:picChg>
        <pc:picChg chg="add mod">
          <ac:chgData name="Hannah Gully" userId="c608dc23-87c4-4e2c-a839-1bfdb7a40c39" providerId="ADAL" clId="{5D2CF5BE-9A51-1642-8E9D-692375754056}" dt="2023-10-02T09:39:51.954" v="1063" actId="1076"/>
          <ac:picMkLst>
            <pc:docMk/>
            <pc:sldMk cId="291056130" sldId="257"/>
            <ac:picMk id="22" creationId="{8774669D-6CF5-CCEB-5934-4BF3FF2C3A74}"/>
          </ac:picMkLst>
        </pc:picChg>
        <pc:picChg chg="add mod">
          <ac:chgData name="Hannah Gully" userId="c608dc23-87c4-4e2c-a839-1bfdb7a40c39" providerId="ADAL" clId="{5D2CF5BE-9A51-1642-8E9D-692375754056}" dt="2023-10-02T09:50:20.119" v="1240" actId="14100"/>
          <ac:picMkLst>
            <pc:docMk/>
            <pc:sldMk cId="291056130" sldId="257"/>
            <ac:picMk id="26" creationId="{C74CD201-07AA-A929-C995-CCC04FABF8E4}"/>
          </ac:picMkLst>
        </pc:picChg>
        <pc:picChg chg="add del mod">
          <ac:chgData name="Hannah Gully" userId="c608dc23-87c4-4e2c-a839-1bfdb7a40c39" providerId="ADAL" clId="{5D2CF5BE-9A51-1642-8E9D-692375754056}" dt="2023-10-02T09:25:58.469" v="858" actId="478"/>
          <ac:picMkLst>
            <pc:docMk/>
            <pc:sldMk cId="291056130" sldId="257"/>
            <ac:picMk id="2050" creationId="{796DDF27-76F6-C6ED-3B9A-FDFD79773AC6}"/>
          </ac:picMkLst>
        </pc:picChg>
        <pc:picChg chg="add mod">
          <ac:chgData name="Hannah Gully" userId="c608dc23-87c4-4e2c-a839-1bfdb7a40c39" providerId="ADAL" clId="{5D2CF5BE-9A51-1642-8E9D-692375754056}" dt="2023-10-02T09:22:36.322" v="729" actId="1076"/>
          <ac:picMkLst>
            <pc:docMk/>
            <pc:sldMk cId="291056130" sldId="257"/>
            <ac:picMk id="2052" creationId="{E9A551A3-D601-1C89-EBCB-BA11CBF000EB}"/>
          </ac:picMkLst>
        </pc:picChg>
        <pc:picChg chg="add mod">
          <ac:chgData name="Hannah Gully" userId="c608dc23-87c4-4e2c-a839-1bfdb7a40c39" providerId="ADAL" clId="{5D2CF5BE-9A51-1642-8E9D-692375754056}" dt="2023-10-02T09:23:42.082" v="785" actId="1076"/>
          <ac:picMkLst>
            <pc:docMk/>
            <pc:sldMk cId="291056130" sldId="257"/>
            <ac:picMk id="2054" creationId="{776FE343-0D8C-13AC-6C65-D47BEA3F61B4}"/>
          </ac:picMkLst>
        </pc:picChg>
        <pc:picChg chg="add mod">
          <ac:chgData name="Hannah Gully" userId="c608dc23-87c4-4e2c-a839-1bfdb7a40c39" providerId="ADAL" clId="{5D2CF5BE-9A51-1642-8E9D-692375754056}" dt="2023-10-02T09:23:59.316" v="789" actId="1076"/>
          <ac:picMkLst>
            <pc:docMk/>
            <pc:sldMk cId="291056130" sldId="257"/>
            <ac:picMk id="2056" creationId="{2B3A6CD0-AB8E-461D-966A-53808182C746}"/>
          </ac:picMkLst>
        </pc:picChg>
        <pc:picChg chg="add mod">
          <ac:chgData name="Hannah Gully" userId="c608dc23-87c4-4e2c-a839-1bfdb7a40c39" providerId="ADAL" clId="{5D2CF5BE-9A51-1642-8E9D-692375754056}" dt="2023-10-02T09:24:21.564" v="794" actId="1076"/>
          <ac:picMkLst>
            <pc:docMk/>
            <pc:sldMk cId="291056130" sldId="257"/>
            <ac:picMk id="2058" creationId="{FFDD7568-0615-9FC9-84A5-AD31B1FA02BB}"/>
          </ac:picMkLst>
        </pc:picChg>
        <pc:picChg chg="add mod">
          <ac:chgData name="Hannah Gully" userId="c608dc23-87c4-4e2c-a839-1bfdb7a40c39" providerId="ADAL" clId="{5D2CF5BE-9A51-1642-8E9D-692375754056}" dt="2023-10-02T09:26:10.093" v="862" actId="1076"/>
          <ac:picMkLst>
            <pc:docMk/>
            <pc:sldMk cId="291056130" sldId="257"/>
            <ac:picMk id="2060" creationId="{38E011FD-7136-2981-64B3-15BCABE2191E}"/>
          </ac:picMkLst>
        </pc:picChg>
        <pc:picChg chg="add mod">
          <ac:chgData name="Hannah Gully" userId="c608dc23-87c4-4e2c-a839-1bfdb7a40c39" providerId="ADAL" clId="{5D2CF5BE-9A51-1642-8E9D-692375754056}" dt="2023-10-02T09:27:07.553" v="868" actId="14100"/>
          <ac:picMkLst>
            <pc:docMk/>
            <pc:sldMk cId="291056130" sldId="257"/>
            <ac:picMk id="2062" creationId="{18DF845B-D630-932B-D936-A1905BF00113}"/>
          </ac:picMkLst>
        </pc:picChg>
        <pc:picChg chg="add mod">
          <ac:chgData name="Hannah Gully" userId="c608dc23-87c4-4e2c-a839-1bfdb7a40c39" providerId="ADAL" clId="{5D2CF5BE-9A51-1642-8E9D-692375754056}" dt="2023-10-02T09:29:02.431" v="878" actId="1076"/>
          <ac:picMkLst>
            <pc:docMk/>
            <pc:sldMk cId="291056130" sldId="257"/>
            <ac:picMk id="2064" creationId="{148B8C6B-6F0B-6609-9DF7-66F4547AAEDC}"/>
          </ac:picMkLst>
        </pc:picChg>
        <pc:picChg chg="add mod">
          <ac:chgData name="Hannah Gully" userId="c608dc23-87c4-4e2c-a839-1bfdb7a40c39" providerId="ADAL" clId="{5D2CF5BE-9A51-1642-8E9D-692375754056}" dt="2023-10-02T09:34:32.314" v="1013" actId="1076"/>
          <ac:picMkLst>
            <pc:docMk/>
            <pc:sldMk cId="291056130" sldId="257"/>
            <ac:picMk id="2066" creationId="{A26E1EA8-4261-EA1D-9EAA-691AD15CE5FC}"/>
          </ac:picMkLst>
        </pc:picChg>
        <pc:picChg chg="add mod">
          <ac:chgData name="Hannah Gully" userId="c608dc23-87c4-4e2c-a839-1bfdb7a40c39" providerId="ADAL" clId="{5D2CF5BE-9A51-1642-8E9D-692375754056}" dt="2023-10-02T09:34:32.314" v="1013" actId="1076"/>
          <ac:picMkLst>
            <pc:docMk/>
            <pc:sldMk cId="291056130" sldId="257"/>
            <ac:picMk id="2068" creationId="{688F64B4-B021-B5AD-F6CE-540703E1F21E}"/>
          </ac:picMkLst>
        </pc:picChg>
        <pc:picChg chg="add mod">
          <ac:chgData name="Hannah Gully" userId="c608dc23-87c4-4e2c-a839-1bfdb7a40c39" providerId="ADAL" clId="{5D2CF5BE-9A51-1642-8E9D-692375754056}" dt="2023-10-02T09:34:32.314" v="1013" actId="1076"/>
          <ac:picMkLst>
            <pc:docMk/>
            <pc:sldMk cId="291056130" sldId="257"/>
            <ac:picMk id="2070" creationId="{6599D312-FFBC-D081-6DAD-A195DC38A8A5}"/>
          </ac:picMkLst>
        </pc:picChg>
        <pc:picChg chg="add mod">
          <ac:chgData name="Hannah Gully" userId="c608dc23-87c4-4e2c-a839-1bfdb7a40c39" providerId="ADAL" clId="{5D2CF5BE-9A51-1642-8E9D-692375754056}" dt="2023-10-02T09:34:32.314" v="1013" actId="1076"/>
          <ac:picMkLst>
            <pc:docMk/>
            <pc:sldMk cId="291056130" sldId="257"/>
            <ac:picMk id="2072" creationId="{EEA9BBA9-74A2-265D-5072-624978FF27E5}"/>
          </ac:picMkLst>
        </pc:picChg>
        <pc:picChg chg="add mod">
          <ac:chgData name="Hannah Gully" userId="c608dc23-87c4-4e2c-a839-1bfdb7a40c39" providerId="ADAL" clId="{5D2CF5BE-9A51-1642-8E9D-692375754056}" dt="2023-10-02T09:34:32.314" v="1013" actId="1076"/>
          <ac:picMkLst>
            <pc:docMk/>
            <pc:sldMk cId="291056130" sldId="257"/>
            <ac:picMk id="2074" creationId="{5E701E02-4A09-0C36-F952-1A074C68C098}"/>
          </ac:picMkLst>
        </pc:picChg>
        <pc:picChg chg="add mod">
          <ac:chgData name="Hannah Gully" userId="c608dc23-87c4-4e2c-a839-1bfdb7a40c39" providerId="ADAL" clId="{5D2CF5BE-9A51-1642-8E9D-692375754056}" dt="2023-10-02T09:34:32.314" v="1013" actId="1076"/>
          <ac:picMkLst>
            <pc:docMk/>
            <pc:sldMk cId="291056130" sldId="257"/>
            <ac:picMk id="2076" creationId="{92772FF5-1A63-E24F-7746-4D9ABB70BA93}"/>
          </ac:picMkLst>
        </pc:picChg>
        <pc:picChg chg="add del">
          <ac:chgData name="Hannah Gully" userId="c608dc23-87c4-4e2c-a839-1bfdb7a40c39" providerId="ADAL" clId="{5D2CF5BE-9A51-1642-8E9D-692375754056}" dt="2023-10-02T09:37:03.029" v="1043" actId="478"/>
          <ac:picMkLst>
            <pc:docMk/>
            <pc:sldMk cId="291056130" sldId="257"/>
            <ac:picMk id="2078" creationId="{56FEA2B1-CD9D-C2C1-730A-D97734238AEA}"/>
          </ac:picMkLst>
        </pc:picChg>
        <pc:picChg chg="add mod">
          <ac:chgData name="Hannah Gully" userId="c608dc23-87c4-4e2c-a839-1bfdb7a40c39" providerId="ADAL" clId="{5D2CF5BE-9A51-1642-8E9D-692375754056}" dt="2023-10-02T09:37:13.063" v="1045" actId="1076"/>
          <ac:picMkLst>
            <pc:docMk/>
            <pc:sldMk cId="291056130" sldId="257"/>
            <ac:picMk id="2080" creationId="{E86B0C8B-18D4-B87E-075F-2FF80038A614}"/>
          </ac:picMkLst>
        </pc:picChg>
        <pc:picChg chg="add del mod">
          <ac:chgData name="Hannah Gully" userId="c608dc23-87c4-4e2c-a839-1bfdb7a40c39" providerId="ADAL" clId="{5D2CF5BE-9A51-1642-8E9D-692375754056}" dt="2023-10-02T09:36:41.133" v="1037" actId="478"/>
          <ac:picMkLst>
            <pc:docMk/>
            <pc:sldMk cId="291056130" sldId="257"/>
            <ac:picMk id="2082" creationId="{3D85D754-B683-8442-4B5D-BF2A7CE3CDD9}"/>
          </ac:picMkLst>
        </pc:picChg>
        <pc:picChg chg="add mod">
          <ac:chgData name="Hannah Gully" userId="c608dc23-87c4-4e2c-a839-1bfdb7a40c39" providerId="ADAL" clId="{5D2CF5BE-9A51-1642-8E9D-692375754056}" dt="2023-10-02T09:37:01.580" v="1042" actId="1076"/>
          <ac:picMkLst>
            <pc:docMk/>
            <pc:sldMk cId="291056130" sldId="257"/>
            <ac:picMk id="2084" creationId="{55EF2C65-78A0-66F5-C9EA-A19DF8188406}"/>
          </ac:picMkLst>
        </pc:picChg>
        <pc:picChg chg="add mod">
          <ac:chgData name="Hannah Gully" userId="c608dc23-87c4-4e2c-a839-1bfdb7a40c39" providerId="ADAL" clId="{5D2CF5BE-9A51-1642-8E9D-692375754056}" dt="2023-10-02T09:38:52.429" v="1057" actId="14100"/>
          <ac:picMkLst>
            <pc:docMk/>
            <pc:sldMk cId="291056130" sldId="257"/>
            <ac:picMk id="2086" creationId="{47222EBA-A3D7-0B88-5026-D0283379CA22}"/>
          </ac:picMkLst>
        </pc:picChg>
        <pc:picChg chg="add mod">
          <ac:chgData name="Hannah Gully" userId="c608dc23-87c4-4e2c-a839-1bfdb7a40c39" providerId="ADAL" clId="{5D2CF5BE-9A51-1642-8E9D-692375754056}" dt="2023-10-02T09:38:58.906" v="1060" actId="14100"/>
          <ac:picMkLst>
            <pc:docMk/>
            <pc:sldMk cId="291056130" sldId="257"/>
            <ac:picMk id="2088" creationId="{26281D78-D487-0E20-A9F7-657CD0451EF7}"/>
          </ac:picMkLst>
        </pc:picChg>
        <pc:picChg chg="add mod">
          <ac:chgData name="Hannah Gully" userId="c608dc23-87c4-4e2c-a839-1bfdb7a40c39" providerId="ADAL" clId="{5D2CF5BE-9A51-1642-8E9D-692375754056}" dt="2023-10-02T09:43:16.842" v="1147" actId="1076"/>
          <ac:picMkLst>
            <pc:docMk/>
            <pc:sldMk cId="291056130" sldId="257"/>
            <ac:picMk id="2090" creationId="{13832CF2-C891-4DC2-FC3E-3D77B6437CDD}"/>
          </ac:picMkLst>
        </pc:picChg>
        <pc:picChg chg="add mod">
          <ac:chgData name="Hannah Gully" userId="c608dc23-87c4-4e2c-a839-1bfdb7a40c39" providerId="ADAL" clId="{5D2CF5BE-9A51-1642-8E9D-692375754056}" dt="2023-10-02T09:43:28.774" v="1151" actId="1076"/>
          <ac:picMkLst>
            <pc:docMk/>
            <pc:sldMk cId="291056130" sldId="257"/>
            <ac:picMk id="2092" creationId="{21FB872C-79DD-913C-A6A4-1C239C98FC69}"/>
          </ac:picMkLst>
        </pc:picChg>
        <pc:picChg chg="add mod">
          <ac:chgData name="Hannah Gully" userId="c608dc23-87c4-4e2c-a839-1bfdb7a40c39" providerId="ADAL" clId="{5D2CF5BE-9A51-1642-8E9D-692375754056}" dt="2023-10-02T09:44:09.857" v="1155" actId="1076"/>
          <ac:picMkLst>
            <pc:docMk/>
            <pc:sldMk cId="291056130" sldId="257"/>
            <ac:picMk id="2094" creationId="{90D05897-F66F-86A8-DEC4-D38F39CC27A2}"/>
          </ac:picMkLst>
        </pc:picChg>
        <pc:picChg chg="add mod">
          <ac:chgData name="Hannah Gully" userId="c608dc23-87c4-4e2c-a839-1bfdb7a40c39" providerId="ADAL" clId="{5D2CF5BE-9A51-1642-8E9D-692375754056}" dt="2023-10-02T09:44:35.805" v="1159" actId="1076"/>
          <ac:picMkLst>
            <pc:docMk/>
            <pc:sldMk cId="291056130" sldId="257"/>
            <ac:picMk id="2096" creationId="{AB56C6CD-5668-A53A-6C34-37175DD8E120}"/>
          </ac:picMkLst>
        </pc:picChg>
        <pc:picChg chg="add mod">
          <ac:chgData name="Hannah Gully" userId="c608dc23-87c4-4e2c-a839-1bfdb7a40c39" providerId="ADAL" clId="{5D2CF5BE-9A51-1642-8E9D-692375754056}" dt="2023-10-02T09:44:58.120" v="1163" actId="1076"/>
          <ac:picMkLst>
            <pc:docMk/>
            <pc:sldMk cId="291056130" sldId="257"/>
            <ac:picMk id="2098" creationId="{19206E17-C1B1-04F4-3374-84205272698E}"/>
          </ac:picMkLst>
        </pc:picChg>
      </pc:sldChg>
      <pc:sldChg chg="add del setBg">
        <pc:chgData name="Hannah Gully" userId="c608dc23-87c4-4e2c-a839-1bfdb7a40c39" providerId="ADAL" clId="{5D2CF5BE-9A51-1642-8E9D-692375754056}" dt="2023-10-02T09:16:05.734" v="553"/>
        <pc:sldMkLst>
          <pc:docMk/>
          <pc:sldMk cId="3388150917" sldId="258"/>
        </pc:sldMkLst>
      </pc:sldChg>
    </pc:docChg>
  </pc:docChgLst>
  <pc:docChgLst>
    <pc:chgData name="Hannah Gully" userId="c608dc23-87c4-4e2c-a839-1bfdb7a40c39" providerId="ADAL" clId="{D79152ED-9C5D-894F-98CC-B5F4BA43A03A}"/>
    <pc:docChg chg="custSel modSld">
      <pc:chgData name="Hannah Gully" userId="c608dc23-87c4-4e2c-a839-1bfdb7a40c39" providerId="ADAL" clId="{D79152ED-9C5D-894F-98CC-B5F4BA43A03A}" dt="2024-03-28T05:12:15.280" v="213" actId="20577"/>
      <pc:docMkLst>
        <pc:docMk/>
      </pc:docMkLst>
      <pc:sldChg chg="modSp mod">
        <pc:chgData name="Hannah Gully" userId="c608dc23-87c4-4e2c-a839-1bfdb7a40c39" providerId="ADAL" clId="{D79152ED-9C5D-894F-98CC-B5F4BA43A03A}" dt="2024-03-28T05:12:15.280" v="213" actId="20577"/>
        <pc:sldMkLst>
          <pc:docMk/>
          <pc:sldMk cId="3674232271" sldId="256"/>
        </pc:sldMkLst>
        <pc:spChg chg="mod">
          <ac:chgData name="Hannah Gully" userId="c608dc23-87c4-4e2c-a839-1bfdb7a40c39" providerId="ADAL" clId="{D79152ED-9C5D-894F-98CC-B5F4BA43A03A}" dt="2024-03-28T05:12:15.280" v="213" actId="20577"/>
          <ac:spMkLst>
            <pc:docMk/>
            <pc:sldMk cId="3674232271" sldId="256"/>
            <ac:spMk id="5" creationId="{AF8E91C9-127E-BB6B-F645-6634298DFCEA}"/>
          </ac:spMkLst>
        </pc:spChg>
      </pc:sldChg>
    </pc:docChg>
  </pc:docChgLst>
  <pc:docChgLst>
    <pc:chgData name="Hannah Gully" userId="S::hannah.gully@parklandset.org.uk::c608dc23-87c4-4e2c-a839-1bfdb7a40c39" providerId="AD" clId="Web-{5CEA3F41-CABB-4F53-67D8-200EE5FC54FC}"/>
    <pc:docChg chg="modSld">
      <pc:chgData name="Hannah Gully" userId="S::hannah.gully@parklandset.org.uk::c608dc23-87c4-4e2c-a839-1bfdb7a40c39" providerId="AD" clId="Web-{5CEA3F41-CABB-4F53-67D8-200EE5FC54FC}" dt="2024-03-28T05:06:16.970" v="1"/>
      <pc:docMkLst>
        <pc:docMk/>
      </pc:docMkLst>
      <pc:sldChg chg="modSp">
        <pc:chgData name="Hannah Gully" userId="S::hannah.gully@parklandset.org.uk::c608dc23-87c4-4e2c-a839-1bfdb7a40c39" providerId="AD" clId="Web-{5CEA3F41-CABB-4F53-67D8-200EE5FC54FC}" dt="2024-03-28T05:06:16.970" v="1"/>
        <pc:sldMkLst>
          <pc:docMk/>
          <pc:sldMk cId="291056130" sldId="257"/>
        </pc:sldMkLst>
        <pc:spChg chg="mod">
          <ac:chgData name="Hannah Gully" userId="S::hannah.gully@parklandset.org.uk::c608dc23-87c4-4e2c-a839-1bfdb7a40c39" providerId="AD" clId="Web-{5CEA3F41-CABB-4F53-67D8-200EE5FC54FC}" dt="2024-03-28T05:06:09.861" v="0"/>
          <ac:spMkLst>
            <pc:docMk/>
            <pc:sldMk cId="291056130" sldId="257"/>
            <ac:spMk id="5" creationId="{9A9D7D00-9E53-9CE0-3421-E5FF2A645B8C}"/>
          </ac:spMkLst>
        </pc:spChg>
        <pc:spChg chg="mod">
          <ac:chgData name="Hannah Gully" userId="S::hannah.gully@parklandset.org.uk::c608dc23-87c4-4e2c-a839-1bfdb7a40c39" providerId="AD" clId="Web-{5CEA3F41-CABB-4F53-67D8-200EE5FC54FC}" dt="2024-03-28T05:06:16.970" v="1"/>
          <ac:spMkLst>
            <pc:docMk/>
            <pc:sldMk cId="291056130" sldId="257"/>
            <ac:spMk id="9" creationId="{41B2E179-B217-F438-E953-59B68E28B3CA}"/>
          </ac:spMkLst>
        </pc:spChg>
      </pc:sldChg>
    </pc:docChg>
  </pc:docChgLst>
  <pc:docChgLst>
    <pc:chgData name="Lauran Land" userId="S::lauran.land@parklandset.org.uk::98314959-32ae-4fce-b9a5-c1574ad04e93" providerId="AD" clId="Web-{F992409C-0B04-AF35-338B-92407C2AD0B2}"/>
    <pc:docChg chg="modSld">
      <pc:chgData name="Lauran Land" userId="S::lauran.land@parklandset.org.uk::98314959-32ae-4fce-b9a5-c1574ad04e93" providerId="AD" clId="Web-{F992409C-0B04-AF35-338B-92407C2AD0B2}" dt="2023-10-02T12:11:49.615" v="2" actId="20577"/>
      <pc:docMkLst>
        <pc:docMk/>
      </pc:docMkLst>
      <pc:sldChg chg="modSp">
        <pc:chgData name="Lauran Land" userId="S::lauran.land@parklandset.org.uk::98314959-32ae-4fce-b9a5-c1574ad04e93" providerId="AD" clId="Web-{F992409C-0B04-AF35-338B-92407C2AD0B2}" dt="2023-10-02T12:11:49.615" v="2" actId="20577"/>
        <pc:sldMkLst>
          <pc:docMk/>
          <pc:sldMk cId="3674232271" sldId="256"/>
        </pc:sldMkLst>
        <pc:spChg chg="mod">
          <ac:chgData name="Lauran Land" userId="S::lauran.land@parklandset.org.uk::98314959-32ae-4fce-b9a5-c1574ad04e93" providerId="AD" clId="Web-{F992409C-0B04-AF35-338B-92407C2AD0B2}" dt="2023-10-02T12:11:49.615" v="2" actId="20577"/>
          <ac:spMkLst>
            <pc:docMk/>
            <pc:sldMk cId="3674232271" sldId="256"/>
            <ac:spMk id="5" creationId="{AF8E91C9-127E-BB6B-F645-6634298DFCEA}"/>
          </ac:spMkLst>
        </pc:spChg>
      </pc:sldChg>
    </pc:docChg>
  </pc:docChgLst>
  <pc:docChgLst>
    <pc:chgData name="Rebecca Bugler" userId="ad958e10-f74a-46be-9f24-b9b11f25ffec" providerId="ADAL" clId="{CCA69DAF-377B-4B49-9F2A-3645F8D3CE4D}"/>
    <pc:docChg chg="custSel modSld">
      <pc:chgData name="Rebecca Bugler" userId="ad958e10-f74a-46be-9f24-b9b11f25ffec" providerId="ADAL" clId="{CCA69DAF-377B-4B49-9F2A-3645F8D3CE4D}" dt="2024-11-15T14:26:39.360" v="169" actId="255"/>
      <pc:docMkLst>
        <pc:docMk/>
      </pc:docMkLst>
      <pc:sldChg chg="modSp mod">
        <pc:chgData name="Rebecca Bugler" userId="ad958e10-f74a-46be-9f24-b9b11f25ffec" providerId="ADAL" clId="{CCA69DAF-377B-4B49-9F2A-3645F8D3CE4D}" dt="2024-11-15T14:26:39.360" v="169" actId="255"/>
        <pc:sldMkLst>
          <pc:docMk/>
          <pc:sldMk cId="3674232271" sldId="256"/>
        </pc:sldMkLst>
        <pc:spChg chg="mod">
          <ac:chgData name="Rebecca Bugler" userId="ad958e10-f74a-46be-9f24-b9b11f25ffec" providerId="ADAL" clId="{CCA69DAF-377B-4B49-9F2A-3645F8D3CE4D}" dt="2024-11-15T14:26:39.360" v="169" actId="255"/>
          <ac:spMkLst>
            <pc:docMk/>
            <pc:sldMk cId="3674232271" sldId="256"/>
            <ac:spMk id="5" creationId="{AF8E91C9-127E-BB6B-F645-6634298DFCE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9B78D-2C81-A098-EE92-573CF9C9169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5B108D1-38A0-9038-0999-79B0D5FEAC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A4EB653-30CF-B0C3-1F4B-2C94D251019B}"/>
              </a:ext>
            </a:extLst>
          </p:cNvPr>
          <p:cNvSpPr>
            <a:spLocks noGrp="1"/>
          </p:cNvSpPr>
          <p:nvPr>
            <p:ph type="dt" sz="half" idx="10"/>
          </p:nvPr>
        </p:nvSpPr>
        <p:spPr/>
        <p:txBody>
          <a:bodyPr/>
          <a:lstStyle/>
          <a:p>
            <a:fld id="{FE540CC8-5BDF-0A4C-98CE-CBEF015E7F52}" type="datetimeFigureOut">
              <a:rPr lang="en-US" smtClean="0"/>
              <a:t>11/15/2024</a:t>
            </a:fld>
            <a:endParaRPr lang="en-US"/>
          </a:p>
        </p:txBody>
      </p:sp>
      <p:sp>
        <p:nvSpPr>
          <p:cNvPr id="5" name="Footer Placeholder 4">
            <a:extLst>
              <a:ext uri="{FF2B5EF4-FFF2-40B4-BE49-F238E27FC236}">
                <a16:creationId xmlns:a16="http://schemas.microsoft.com/office/drawing/2014/main" id="{3BE24E17-F5CB-6BD2-7337-5A62E3B7D1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AA9F50-6663-6C0A-D1B9-F8F392E40EA7}"/>
              </a:ext>
            </a:extLst>
          </p:cNvPr>
          <p:cNvSpPr>
            <a:spLocks noGrp="1"/>
          </p:cNvSpPr>
          <p:nvPr>
            <p:ph type="sldNum" sz="quarter" idx="12"/>
          </p:nvPr>
        </p:nvSpPr>
        <p:spPr/>
        <p:txBody>
          <a:bodyPr/>
          <a:lstStyle/>
          <a:p>
            <a:fld id="{D6B60BE5-7B74-884E-8E08-4192BFCA9D8D}" type="slidenum">
              <a:rPr lang="en-US" smtClean="0"/>
              <a:t>‹#›</a:t>
            </a:fld>
            <a:endParaRPr lang="en-US"/>
          </a:p>
        </p:txBody>
      </p:sp>
    </p:spTree>
    <p:extLst>
      <p:ext uri="{BB962C8B-B14F-4D97-AF65-F5344CB8AC3E}">
        <p14:creationId xmlns:p14="http://schemas.microsoft.com/office/powerpoint/2010/main" val="3324802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3F72D-BEDA-4DCC-8C2D-B4421B0ACB1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D3A47BC-82D4-6CC8-87F8-78545954B20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F7FA059-CE3F-56C0-67B8-7CF4F57F53B3}"/>
              </a:ext>
            </a:extLst>
          </p:cNvPr>
          <p:cNvSpPr>
            <a:spLocks noGrp="1"/>
          </p:cNvSpPr>
          <p:nvPr>
            <p:ph type="dt" sz="half" idx="10"/>
          </p:nvPr>
        </p:nvSpPr>
        <p:spPr/>
        <p:txBody>
          <a:bodyPr/>
          <a:lstStyle/>
          <a:p>
            <a:fld id="{FE540CC8-5BDF-0A4C-98CE-CBEF015E7F52}" type="datetimeFigureOut">
              <a:rPr lang="en-US" smtClean="0"/>
              <a:t>11/15/2024</a:t>
            </a:fld>
            <a:endParaRPr lang="en-US"/>
          </a:p>
        </p:txBody>
      </p:sp>
      <p:sp>
        <p:nvSpPr>
          <p:cNvPr id="5" name="Footer Placeholder 4">
            <a:extLst>
              <a:ext uri="{FF2B5EF4-FFF2-40B4-BE49-F238E27FC236}">
                <a16:creationId xmlns:a16="http://schemas.microsoft.com/office/drawing/2014/main" id="{AC1B0E8C-DD42-C561-3A5D-A7071EF4F7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F8042-FB87-7366-11F1-86020772D297}"/>
              </a:ext>
            </a:extLst>
          </p:cNvPr>
          <p:cNvSpPr>
            <a:spLocks noGrp="1"/>
          </p:cNvSpPr>
          <p:nvPr>
            <p:ph type="sldNum" sz="quarter" idx="12"/>
          </p:nvPr>
        </p:nvSpPr>
        <p:spPr/>
        <p:txBody>
          <a:bodyPr/>
          <a:lstStyle/>
          <a:p>
            <a:fld id="{D6B60BE5-7B74-884E-8E08-4192BFCA9D8D}" type="slidenum">
              <a:rPr lang="en-US" smtClean="0"/>
              <a:t>‹#›</a:t>
            </a:fld>
            <a:endParaRPr lang="en-US"/>
          </a:p>
        </p:txBody>
      </p:sp>
    </p:spTree>
    <p:extLst>
      <p:ext uri="{BB962C8B-B14F-4D97-AF65-F5344CB8AC3E}">
        <p14:creationId xmlns:p14="http://schemas.microsoft.com/office/powerpoint/2010/main" val="90534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62B59E-D956-9A11-4A25-0A0C6A0D66B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85E5808-A552-4112-95A8-3EA239F3208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20D46CF-CDA2-8BA9-1B4E-FBD14A8ED6FE}"/>
              </a:ext>
            </a:extLst>
          </p:cNvPr>
          <p:cNvSpPr>
            <a:spLocks noGrp="1"/>
          </p:cNvSpPr>
          <p:nvPr>
            <p:ph type="dt" sz="half" idx="10"/>
          </p:nvPr>
        </p:nvSpPr>
        <p:spPr/>
        <p:txBody>
          <a:bodyPr/>
          <a:lstStyle/>
          <a:p>
            <a:fld id="{FE540CC8-5BDF-0A4C-98CE-CBEF015E7F52}" type="datetimeFigureOut">
              <a:rPr lang="en-US" smtClean="0"/>
              <a:t>11/15/2024</a:t>
            </a:fld>
            <a:endParaRPr lang="en-US"/>
          </a:p>
        </p:txBody>
      </p:sp>
      <p:sp>
        <p:nvSpPr>
          <p:cNvPr id="5" name="Footer Placeholder 4">
            <a:extLst>
              <a:ext uri="{FF2B5EF4-FFF2-40B4-BE49-F238E27FC236}">
                <a16:creationId xmlns:a16="http://schemas.microsoft.com/office/drawing/2014/main" id="{17B2B6FB-A9D4-08EC-4187-20659DAB2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A9A261-9446-48A5-ADC0-13AA84F1B869}"/>
              </a:ext>
            </a:extLst>
          </p:cNvPr>
          <p:cNvSpPr>
            <a:spLocks noGrp="1"/>
          </p:cNvSpPr>
          <p:nvPr>
            <p:ph type="sldNum" sz="quarter" idx="12"/>
          </p:nvPr>
        </p:nvSpPr>
        <p:spPr/>
        <p:txBody>
          <a:bodyPr/>
          <a:lstStyle/>
          <a:p>
            <a:fld id="{D6B60BE5-7B74-884E-8E08-4192BFCA9D8D}" type="slidenum">
              <a:rPr lang="en-US" smtClean="0"/>
              <a:t>‹#›</a:t>
            </a:fld>
            <a:endParaRPr lang="en-US"/>
          </a:p>
        </p:txBody>
      </p:sp>
    </p:spTree>
    <p:extLst>
      <p:ext uri="{BB962C8B-B14F-4D97-AF65-F5344CB8AC3E}">
        <p14:creationId xmlns:p14="http://schemas.microsoft.com/office/powerpoint/2010/main" val="522952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7F1B6-F202-98E1-A408-F4F2F981DB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1C2404A-7171-8551-F895-E51CB9CAAC7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7DBAD0-5F1B-94DC-02E5-05AF60B8D60F}"/>
              </a:ext>
            </a:extLst>
          </p:cNvPr>
          <p:cNvSpPr>
            <a:spLocks noGrp="1"/>
          </p:cNvSpPr>
          <p:nvPr>
            <p:ph type="dt" sz="half" idx="10"/>
          </p:nvPr>
        </p:nvSpPr>
        <p:spPr/>
        <p:txBody>
          <a:bodyPr/>
          <a:lstStyle/>
          <a:p>
            <a:fld id="{FE540CC8-5BDF-0A4C-98CE-CBEF015E7F52}" type="datetimeFigureOut">
              <a:rPr lang="en-US" smtClean="0"/>
              <a:t>11/15/2024</a:t>
            </a:fld>
            <a:endParaRPr lang="en-US"/>
          </a:p>
        </p:txBody>
      </p:sp>
      <p:sp>
        <p:nvSpPr>
          <p:cNvPr id="5" name="Footer Placeholder 4">
            <a:extLst>
              <a:ext uri="{FF2B5EF4-FFF2-40B4-BE49-F238E27FC236}">
                <a16:creationId xmlns:a16="http://schemas.microsoft.com/office/drawing/2014/main" id="{820B913C-802F-2E68-09D2-3F0F8AAA6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C1BCB-AE5D-DC73-0CF1-AF2386E3A3DF}"/>
              </a:ext>
            </a:extLst>
          </p:cNvPr>
          <p:cNvSpPr>
            <a:spLocks noGrp="1"/>
          </p:cNvSpPr>
          <p:nvPr>
            <p:ph type="sldNum" sz="quarter" idx="12"/>
          </p:nvPr>
        </p:nvSpPr>
        <p:spPr/>
        <p:txBody>
          <a:bodyPr/>
          <a:lstStyle/>
          <a:p>
            <a:fld id="{D6B60BE5-7B74-884E-8E08-4192BFCA9D8D}" type="slidenum">
              <a:rPr lang="en-US" smtClean="0"/>
              <a:t>‹#›</a:t>
            </a:fld>
            <a:endParaRPr lang="en-US"/>
          </a:p>
        </p:txBody>
      </p:sp>
    </p:spTree>
    <p:extLst>
      <p:ext uri="{BB962C8B-B14F-4D97-AF65-F5344CB8AC3E}">
        <p14:creationId xmlns:p14="http://schemas.microsoft.com/office/powerpoint/2010/main" val="246659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63715-08F2-2DEF-7E5B-BDD792C99D4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48FD102-67C9-497D-2ADC-A4D84773D6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1E8629A-F400-5C92-4561-76E7AA1073A1}"/>
              </a:ext>
            </a:extLst>
          </p:cNvPr>
          <p:cNvSpPr>
            <a:spLocks noGrp="1"/>
          </p:cNvSpPr>
          <p:nvPr>
            <p:ph type="dt" sz="half" idx="10"/>
          </p:nvPr>
        </p:nvSpPr>
        <p:spPr/>
        <p:txBody>
          <a:bodyPr/>
          <a:lstStyle/>
          <a:p>
            <a:fld id="{FE540CC8-5BDF-0A4C-98CE-CBEF015E7F52}" type="datetimeFigureOut">
              <a:rPr lang="en-US" smtClean="0"/>
              <a:t>11/15/2024</a:t>
            </a:fld>
            <a:endParaRPr lang="en-US"/>
          </a:p>
        </p:txBody>
      </p:sp>
      <p:sp>
        <p:nvSpPr>
          <p:cNvPr id="5" name="Footer Placeholder 4">
            <a:extLst>
              <a:ext uri="{FF2B5EF4-FFF2-40B4-BE49-F238E27FC236}">
                <a16:creationId xmlns:a16="http://schemas.microsoft.com/office/drawing/2014/main" id="{8DFE829C-EDD7-DE82-186F-0D9F654CB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B7B26A-4E2F-B464-2C42-30EE0EEBA5AA}"/>
              </a:ext>
            </a:extLst>
          </p:cNvPr>
          <p:cNvSpPr>
            <a:spLocks noGrp="1"/>
          </p:cNvSpPr>
          <p:nvPr>
            <p:ph type="sldNum" sz="quarter" idx="12"/>
          </p:nvPr>
        </p:nvSpPr>
        <p:spPr/>
        <p:txBody>
          <a:bodyPr/>
          <a:lstStyle/>
          <a:p>
            <a:fld id="{D6B60BE5-7B74-884E-8E08-4192BFCA9D8D}" type="slidenum">
              <a:rPr lang="en-US" smtClean="0"/>
              <a:t>‹#›</a:t>
            </a:fld>
            <a:endParaRPr lang="en-US"/>
          </a:p>
        </p:txBody>
      </p:sp>
    </p:spTree>
    <p:extLst>
      <p:ext uri="{BB962C8B-B14F-4D97-AF65-F5344CB8AC3E}">
        <p14:creationId xmlns:p14="http://schemas.microsoft.com/office/powerpoint/2010/main" val="2965169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0DFA8-215A-3DB8-141B-6A9EBFB999E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13454F3-4EE6-91E4-1348-1DC0A9CBFD0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598E1EC-2CE6-FAD9-0B0D-12153477535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FCFFD49-2F92-D4C3-1DD3-D06C16518831}"/>
              </a:ext>
            </a:extLst>
          </p:cNvPr>
          <p:cNvSpPr>
            <a:spLocks noGrp="1"/>
          </p:cNvSpPr>
          <p:nvPr>
            <p:ph type="dt" sz="half" idx="10"/>
          </p:nvPr>
        </p:nvSpPr>
        <p:spPr/>
        <p:txBody>
          <a:bodyPr/>
          <a:lstStyle/>
          <a:p>
            <a:fld id="{FE540CC8-5BDF-0A4C-98CE-CBEF015E7F52}" type="datetimeFigureOut">
              <a:rPr lang="en-US" smtClean="0"/>
              <a:t>11/15/2024</a:t>
            </a:fld>
            <a:endParaRPr lang="en-US"/>
          </a:p>
        </p:txBody>
      </p:sp>
      <p:sp>
        <p:nvSpPr>
          <p:cNvPr id="6" name="Footer Placeholder 5">
            <a:extLst>
              <a:ext uri="{FF2B5EF4-FFF2-40B4-BE49-F238E27FC236}">
                <a16:creationId xmlns:a16="http://schemas.microsoft.com/office/drawing/2014/main" id="{BCA444B2-60CC-B494-8633-E86B167495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4E3C8F-EF99-4EF0-7CDE-6DF554F698BF}"/>
              </a:ext>
            </a:extLst>
          </p:cNvPr>
          <p:cNvSpPr>
            <a:spLocks noGrp="1"/>
          </p:cNvSpPr>
          <p:nvPr>
            <p:ph type="sldNum" sz="quarter" idx="12"/>
          </p:nvPr>
        </p:nvSpPr>
        <p:spPr/>
        <p:txBody>
          <a:bodyPr/>
          <a:lstStyle/>
          <a:p>
            <a:fld id="{D6B60BE5-7B74-884E-8E08-4192BFCA9D8D}" type="slidenum">
              <a:rPr lang="en-US" smtClean="0"/>
              <a:t>‹#›</a:t>
            </a:fld>
            <a:endParaRPr lang="en-US"/>
          </a:p>
        </p:txBody>
      </p:sp>
    </p:spTree>
    <p:extLst>
      <p:ext uri="{BB962C8B-B14F-4D97-AF65-F5344CB8AC3E}">
        <p14:creationId xmlns:p14="http://schemas.microsoft.com/office/powerpoint/2010/main" val="2134763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84D3D-69CF-DC87-EC10-A1A96AB8F39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42168BF-976D-0544-FA48-0749FF1167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EC93D81-1589-BACD-6555-2E30F33E5AB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458A0DE-BD51-F1E5-C9C5-D9154C9440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F1AC147-12A6-49C6-0000-4472BC0873A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D687BEB-FB39-BED3-635B-2F85342721B5}"/>
              </a:ext>
            </a:extLst>
          </p:cNvPr>
          <p:cNvSpPr>
            <a:spLocks noGrp="1"/>
          </p:cNvSpPr>
          <p:nvPr>
            <p:ph type="dt" sz="half" idx="10"/>
          </p:nvPr>
        </p:nvSpPr>
        <p:spPr/>
        <p:txBody>
          <a:bodyPr/>
          <a:lstStyle/>
          <a:p>
            <a:fld id="{FE540CC8-5BDF-0A4C-98CE-CBEF015E7F52}" type="datetimeFigureOut">
              <a:rPr lang="en-US" smtClean="0"/>
              <a:t>11/15/2024</a:t>
            </a:fld>
            <a:endParaRPr lang="en-US"/>
          </a:p>
        </p:txBody>
      </p:sp>
      <p:sp>
        <p:nvSpPr>
          <p:cNvPr id="8" name="Footer Placeholder 7">
            <a:extLst>
              <a:ext uri="{FF2B5EF4-FFF2-40B4-BE49-F238E27FC236}">
                <a16:creationId xmlns:a16="http://schemas.microsoft.com/office/drawing/2014/main" id="{EC5FA5B9-6676-9957-ACC5-C843575B5E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C39902-4D6E-67FA-D7BB-5C6FA5AF0A8C}"/>
              </a:ext>
            </a:extLst>
          </p:cNvPr>
          <p:cNvSpPr>
            <a:spLocks noGrp="1"/>
          </p:cNvSpPr>
          <p:nvPr>
            <p:ph type="sldNum" sz="quarter" idx="12"/>
          </p:nvPr>
        </p:nvSpPr>
        <p:spPr/>
        <p:txBody>
          <a:bodyPr/>
          <a:lstStyle/>
          <a:p>
            <a:fld id="{D6B60BE5-7B74-884E-8E08-4192BFCA9D8D}" type="slidenum">
              <a:rPr lang="en-US" smtClean="0"/>
              <a:t>‹#›</a:t>
            </a:fld>
            <a:endParaRPr lang="en-US"/>
          </a:p>
        </p:txBody>
      </p:sp>
    </p:spTree>
    <p:extLst>
      <p:ext uri="{BB962C8B-B14F-4D97-AF65-F5344CB8AC3E}">
        <p14:creationId xmlns:p14="http://schemas.microsoft.com/office/powerpoint/2010/main" val="4192251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2964-5E3E-BB12-E793-AAD58610576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1945D9B-CB37-D242-D5A0-77817B853FD6}"/>
              </a:ext>
            </a:extLst>
          </p:cNvPr>
          <p:cNvSpPr>
            <a:spLocks noGrp="1"/>
          </p:cNvSpPr>
          <p:nvPr>
            <p:ph type="dt" sz="half" idx="10"/>
          </p:nvPr>
        </p:nvSpPr>
        <p:spPr/>
        <p:txBody>
          <a:bodyPr/>
          <a:lstStyle/>
          <a:p>
            <a:fld id="{FE540CC8-5BDF-0A4C-98CE-CBEF015E7F52}" type="datetimeFigureOut">
              <a:rPr lang="en-US" smtClean="0"/>
              <a:t>11/15/2024</a:t>
            </a:fld>
            <a:endParaRPr lang="en-US"/>
          </a:p>
        </p:txBody>
      </p:sp>
      <p:sp>
        <p:nvSpPr>
          <p:cNvPr id="4" name="Footer Placeholder 3">
            <a:extLst>
              <a:ext uri="{FF2B5EF4-FFF2-40B4-BE49-F238E27FC236}">
                <a16:creationId xmlns:a16="http://schemas.microsoft.com/office/drawing/2014/main" id="{AA726004-52F1-3B20-B0D3-4BF138AF05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91826E-D9DD-AED3-986E-06112D0D334C}"/>
              </a:ext>
            </a:extLst>
          </p:cNvPr>
          <p:cNvSpPr>
            <a:spLocks noGrp="1"/>
          </p:cNvSpPr>
          <p:nvPr>
            <p:ph type="sldNum" sz="quarter" idx="12"/>
          </p:nvPr>
        </p:nvSpPr>
        <p:spPr/>
        <p:txBody>
          <a:bodyPr/>
          <a:lstStyle/>
          <a:p>
            <a:fld id="{D6B60BE5-7B74-884E-8E08-4192BFCA9D8D}" type="slidenum">
              <a:rPr lang="en-US" smtClean="0"/>
              <a:t>‹#›</a:t>
            </a:fld>
            <a:endParaRPr lang="en-US"/>
          </a:p>
        </p:txBody>
      </p:sp>
    </p:spTree>
    <p:extLst>
      <p:ext uri="{BB962C8B-B14F-4D97-AF65-F5344CB8AC3E}">
        <p14:creationId xmlns:p14="http://schemas.microsoft.com/office/powerpoint/2010/main" val="61205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62626F-5C03-B176-D26D-6678B940F54A}"/>
              </a:ext>
            </a:extLst>
          </p:cNvPr>
          <p:cNvSpPr>
            <a:spLocks noGrp="1"/>
          </p:cNvSpPr>
          <p:nvPr>
            <p:ph type="dt" sz="half" idx="10"/>
          </p:nvPr>
        </p:nvSpPr>
        <p:spPr/>
        <p:txBody>
          <a:bodyPr/>
          <a:lstStyle/>
          <a:p>
            <a:fld id="{FE540CC8-5BDF-0A4C-98CE-CBEF015E7F52}" type="datetimeFigureOut">
              <a:rPr lang="en-US" smtClean="0"/>
              <a:t>11/15/2024</a:t>
            </a:fld>
            <a:endParaRPr lang="en-US"/>
          </a:p>
        </p:txBody>
      </p:sp>
      <p:sp>
        <p:nvSpPr>
          <p:cNvPr id="3" name="Footer Placeholder 2">
            <a:extLst>
              <a:ext uri="{FF2B5EF4-FFF2-40B4-BE49-F238E27FC236}">
                <a16:creationId xmlns:a16="http://schemas.microsoft.com/office/drawing/2014/main" id="{79C8E279-53AD-1531-3D4F-6145748CE5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DDA212-4FDB-3A4A-BD3D-4CD20F1A2489}"/>
              </a:ext>
            </a:extLst>
          </p:cNvPr>
          <p:cNvSpPr>
            <a:spLocks noGrp="1"/>
          </p:cNvSpPr>
          <p:nvPr>
            <p:ph type="sldNum" sz="quarter" idx="12"/>
          </p:nvPr>
        </p:nvSpPr>
        <p:spPr/>
        <p:txBody>
          <a:bodyPr/>
          <a:lstStyle/>
          <a:p>
            <a:fld id="{D6B60BE5-7B74-884E-8E08-4192BFCA9D8D}" type="slidenum">
              <a:rPr lang="en-US" smtClean="0"/>
              <a:t>‹#›</a:t>
            </a:fld>
            <a:endParaRPr lang="en-US"/>
          </a:p>
        </p:txBody>
      </p:sp>
    </p:spTree>
    <p:extLst>
      <p:ext uri="{BB962C8B-B14F-4D97-AF65-F5344CB8AC3E}">
        <p14:creationId xmlns:p14="http://schemas.microsoft.com/office/powerpoint/2010/main" val="1336463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5619-748E-0695-26C4-D739DF52755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787A872-DBAA-E608-4E82-A45198F1C7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5B5A5CA-C0B7-266E-C763-79889FD3A7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55F2D5C-5893-8429-4516-B4D1184E4BF8}"/>
              </a:ext>
            </a:extLst>
          </p:cNvPr>
          <p:cNvSpPr>
            <a:spLocks noGrp="1"/>
          </p:cNvSpPr>
          <p:nvPr>
            <p:ph type="dt" sz="half" idx="10"/>
          </p:nvPr>
        </p:nvSpPr>
        <p:spPr/>
        <p:txBody>
          <a:bodyPr/>
          <a:lstStyle/>
          <a:p>
            <a:fld id="{FE540CC8-5BDF-0A4C-98CE-CBEF015E7F52}" type="datetimeFigureOut">
              <a:rPr lang="en-US" smtClean="0"/>
              <a:t>11/15/2024</a:t>
            </a:fld>
            <a:endParaRPr lang="en-US"/>
          </a:p>
        </p:txBody>
      </p:sp>
      <p:sp>
        <p:nvSpPr>
          <p:cNvPr id="6" name="Footer Placeholder 5">
            <a:extLst>
              <a:ext uri="{FF2B5EF4-FFF2-40B4-BE49-F238E27FC236}">
                <a16:creationId xmlns:a16="http://schemas.microsoft.com/office/drawing/2014/main" id="{EB10BFEB-1550-9C6F-20B2-AA4B9F51C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BE489C-C8E2-FB3D-A506-F2E6EE8743E5}"/>
              </a:ext>
            </a:extLst>
          </p:cNvPr>
          <p:cNvSpPr>
            <a:spLocks noGrp="1"/>
          </p:cNvSpPr>
          <p:nvPr>
            <p:ph type="sldNum" sz="quarter" idx="12"/>
          </p:nvPr>
        </p:nvSpPr>
        <p:spPr/>
        <p:txBody>
          <a:bodyPr/>
          <a:lstStyle/>
          <a:p>
            <a:fld id="{D6B60BE5-7B74-884E-8E08-4192BFCA9D8D}" type="slidenum">
              <a:rPr lang="en-US" smtClean="0"/>
              <a:t>‹#›</a:t>
            </a:fld>
            <a:endParaRPr lang="en-US"/>
          </a:p>
        </p:txBody>
      </p:sp>
    </p:spTree>
    <p:extLst>
      <p:ext uri="{BB962C8B-B14F-4D97-AF65-F5344CB8AC3E}">
        <p14:creationId xmlns:p14="http://schemas.microsoft.com/office/powerpoint/2010/main" val="1047828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10FBF-837D-5EE9-0853-64DA6877671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F02373A-7063-680A-E22B-3C7A750E27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B27ECB-6CB9-684B-C305-11B920B6E1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5CD1509-DD12-9CDC-3AA5-674DC5005650}"/>
              </a:ext>
            </a:extLst>
          </p:cNvPr>
          <p:cNvSpPr>
            <a:spLocks noGrp="1"/>
          </p:cNvSpPr>
          <p:nvPr>
            <p:ph type="dt" sz="half" idx="10"/>
          </p:nvPr>
        </p:nvSpPr>
        <p:spPr/>
        <p:txBody>
          <a:bodyPr/>
          <a:lstStyle/>
          <a:p>
            <a:fld id="{FE540CC8-5BDF-0A4C-98CE-CBEF015E7F52}" type="datetimeFigureOut">
              <a:rPr lang="en-US" smtClean="0"/>
              <a:t>11/15/2024</a:t>
            </a:fld>
            <a:endParaRPr lang="en-US"/>
          </a:p>
        </p:txBody>
      </p:sp>
      <p:sp>
        <p:nvSpPr>
          <p:cNvPr id="6" name="Footer Placeholder 5">
            <a:extLst>
              <a:ext uri="{FF2B5EF4-FFF2-40B4-BE49-F238E27FC236}">
                <a16:creationId xmlns:a16="http://schemas.microsoft.com/office/drawing/2014/main" id="{A0DBF83F-4B03-2216-7F77-7A3FF86366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1200E4-6165-F06C-74AE-995F71EFC309}"/>
              </a:ext>
            </a:extLst>
          </p:cNvPr>
          <p:cNvSpPr>
            <a:spLocks noGrp="1"/>
          </p:cNvSpPr>
          <p:nvPr>
            <p:ph type="sldNum" sz="quarter" idx="12"/>
          </p:nvPr>
        </p:nvSpPr>
        <p:spPr/>
        <p:txBody>
          <a:bodyPr/>
          <a:lstStyle/>
          <a:p>
            <a:fld id="{D6B60BE5-7B74-884E-8E08-4192BFCA9D8D}" type="slidenum">
              <a:rPr lang="en-US" smtClean="0"/>
              <a:t>‹#›</a:t>
            </a:fld>
            <a:endParaRPr lang="en-US"/>
          </a:p>
        </p:txBody>
      </p:sp>
    </p:spTree>
    <p:extLst>
      <p:ext uri="{BB962C8B-B14F-4D97-AF65-F5344CB8AC3E}">
        <p14:creationId xmlns:p14="http://schemas.microsoft.com/office/powerpoint/2010/main" val="3537003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2BC833-D522-2924-CE62-5C73EF5201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427E85C-3AE9-BD41-051B-8D57482EE8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0204165-E6A5-5413-E3B8-A30FCBE8AD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540CC8-5BDF-0A4C-98CE-CBEF015E7F52}" type="datetimeFigureOut">
              <a:rPr lang="en-US" smtClean="0"/>
              <a:t>11/15/2024</a:t>
            </a:fld>
            <a:endParaRPr lang="en-US"/>
          </a:p>
        </p:txBody>
      </p:sp>
      <p:sp>
        <p:nvSpPr>
          <p:cNvPr id="5" name="Footer Placeholder 4">
            <a:extLst>
              <a:ext uri="{FF2B5EF4-FFF2-40B4-BE49-F238E27FC236}">
                <a16:creationId xmlns:a16="http://schemas.microsoft.com/office/drawing/2014/main" id="{5CDB8CC3-1F1C-ACB8-F170-7BBDC3E887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F42931-4D9A-F23A-9138-662B3F8E02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60BE5-7B74-884E-8E08-4192BFCA9D8D}" type="slidenum">
              <a:rPr lang="en-US" smtClean="0"/>
              <a:t>‹#›</a:t>
            </a:fld>
            <a:endParaRPr lang="en-US"/>
          </a:p>
        </p:txBody>
      </p:sp>
    </p:spTree>
    <p:extLst>
      <p:ext uri="{BB962C8B-B14F-4D97-AF65-F5344CB8AC3E}">
        <p14:creationId xmlns:p14="http://schemas.microsoft.com/office/powerpoint/2010/main" val="3532597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nkgroupuk.com/collections/parklands-et-primary"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jpeg"/><Relationship Id="rId26" Type="http://schemas.openxmlformats.org/officeDocument/2006/relationships/image" Target="../media/image30.jpeg"/><Relationship Id="rId3" Type="http://schemas.openxmlformats.org/officeDocument/2006/relationships/image" Target="../media/image7.jpeg"/><Relationship Id="rId21" Type="http://schemas.openxmlformats.org/officeDocument/2006/relationships/image" Target="../media/image25.pn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png"/><Relationship Id="rId25" Type="http://schemas.openxmlformats.org/officeDocument/2006/relationships/image" Target="../media/image29.jpeg"/><Relationship Id="rId2" Type="http://schemas.openxmlformats.org/officeDocument/2006/relationships/image" Target="../media/image1.png"/><Relationship Id="rId16" Type="http://schemas.openxmlformats.org/officeDocument/2006/relationships/image" Target="../media/image20.jpeg"/><Relationship Id="rId20"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24" Type="http://schemas.openxmlformats.org/officeDocument/2006/relationships/image" Target="../media/image28.jpeg"/><Relationship Id="rId5" Type="http://schemas.openxmlformats.org/officeDocument/2006/relationships/image" Target="../media/image9.jpeg"/><Relationship Id="rId15" Type="http://schemas.openxmlformats.org/officeDocument/2006/relationships/image" Target="../media/image19.jpeg"/><Relationship Id="rId23" Type="http://schemas.openxmlformats.org/officeDocument/2006/relationships/image" Target="../media/image27.jpeg"/><Relationship Id="rId10" Type="http://schemas.openxmlformats.org/officeDocument/2006/relationships/image" Target="../media/image14.jpeg"/><Relationship Id="rId19" Type="http://schemas.openxmlformats.org/officeDocument/2006/relationships/image" Target="../media/image23.pn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 Id="rId22" Type="http://schemas.openxmlformats.org/officeDocument/2006/relationships/image" Target="../media/image26.jpeg"/><Relationship Id="rId27"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026" name="Picture 2" descr="Educate Together Academy Trust UK | Bristol">
            <a:extLst>
              <a:ext uri="{FF2B5EF4-FFF2-40B4-BE49-F238E27FC236}">
                <a16:creationId xmlns:a16="http://schemas.microsoft.com/office/drawing/2014/main" id="{1CEE19D4-844E-804E-05AA-CC26926F6FBC}"/>
              </a:ext>
            </a:extLst>
          </p:cNvPr>
          <p:cNvPicPr>
            <a:picLocks noChangeAspect="1" noChangeArrowheads="1"/>
          </p:cNvPicPr>
          <p:nvPr/>
        </p:nvPicPr>
        <p:blipFill>
          <a:blip r:embed="rId2">
            <a:clrChange>
              <a:clrFrom>
                <a:srgbClr val="FFFFFF"/>
              </a:clrFrom>
              <a:clrTo>
                <a:srgbClr val="FFFFFF">
                  <a:alpha val="0"/>
                </a:srgbClr>
              </a:clrTo>
            </a:clrChange>
            <a:alphaModFix amt="35000"/>
            <a:extLst>
              <a:ext uri="{28A0092B-C50C-407E-A947-70E740481C1C}">
                <a14:useLocalDpi xmlns:a14="http://schemas.microsoft.com/office/drawing/2010/main" val="0"/>
              </a:ext>
            </a:extLst>
          </a:blip>
          <a:srcRect/>
          <a:stretch>
            <a:fillRect/>
          </a:stretch>
        </p:blipFill>
        <p:spPr bwMode="auto">
          <a:xfrm>
            <a:off x="-653114" y="-918460"/>
            <a:ext cx="2501900" cy="3238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02C2990-C7CE-5B3D-7DC6-45CBB696BEA7}"/>
              </a:ext>
            </a:extLst>
          </p:cNvPr>
          <p:cNvSpPr/>
          <p:nvPr/>
        </p:nvSpPr>
        <p:spPr>
          <a:xfrm>
            <a:off x="134911" y="149902"/>
            <a:ext cx="11917181" cy="656569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F8E91C9-127E-BB6B-F645-6634298DFCEA}"/>
              </a:ext>
            </a:extLst>
          </p:cNvPr>
          <p:cNvSpPr txBox="1"/>
          <p:nvPr/>
        </p:nvSpPr>
        <p:spPr>
          <a:xfrm>
            <a:off x="134911" y="148162"/>
            <a:ext cx="10775179" cy="7063472"/>
          </a:xfrm>
          <a:prstGeom prst="rect">
            <a:avLst/>
          </a:prstGeom>
          <a:noFill/>
        </p:spPr>
        <p:txBody>
          <a:bodyPr wrap="square" lIns="91440" tIns="45720" rIns="91440" bIns="45720" rtlCol="0" anchor="t">
            <a:spAutoFit/>
          </a:bodyPr>
          <a:lstStyle/>
          <a:p>
            <a:pPr algn="ctr"/>
            <a:r>
              <a:rPr lang="en-GB" sz="1400" i="0" u="none" strike="noStrike" dirty="0">
                <a:solidFill>
                  <a:srgbClr val="000000"/>
                </a:solidFill>
                <a:effectLst/>
                <a:latin typeface="Sassoon Infant Std"/>
              </a:rPr>
              <a:t>At Educate Together schools, </a:t>
            </a:r>
            <a:r>
              <a:rPr lang="en-GB" sz="1400" i="0" u="none" strike="noStrike" dirty="0">
                <a:solidFill>
                  <a:srgbClr val="000000"/>
                </a:solidFill>
                <a:latin typeface="Sassoon Infant Std"/>
              </a:rPr>
              <a:t>s</a:t>
            </a:r>
            <a:r>
              <a:rPr lang="en-GB" sz="1400" dirty="0">
                <a:effectLst/>
                <a:latin typeface="Sassoon Infant Std"/>
              </a:rPr>
              <a:t>chool uniform is not worn; we prefer to allow children and their parents/carers to choose what they wear to school, encouraging individuality, personal taste and style. However, we expect children to be dressed sensibly and practically, ready to enjoy a busy day at school. </a:t>
            </a:r>
            <a:r>
              <a:rPr lang="en-GB" sz="1400" dirty="0">
                <a:latin typeface="Sassoon Infant Std"/>
              </a:rPr>
              <a:t>Pupils</a:t>
            </a:r>
            <a:r>
              <a:rPr lang="en-GB" sz="1400" dirty="0">
                <a:effectLst/>
                <a:latin typeface="Sassoon Infant Std"/>
              </a:rPr>
              <a:t> must be dressed ready for practical, physical and sometimes messy activities, and in clothing and footwear that they can manage independently and move about safely in.</a:t>
            </a:r>
            <a:r>
              <a:rPr lang="en-GB" sz="1400" dirty="0">
                <a:latin typeface="Sassoon Infant Std" panose="020B0503020103030203"/>
              </a:rPr>
              <a:t>  A Parklands School sweatshirt is available if required, and can be purchased from NK Sports, in Worle:</a:t>
            </a:r>
          </a:p>
          <a:p>
            <a:pPr algn="ctr"/>
            <a:r>
              <a:rPr lang="en-US" sz="1400" dirty="0">
                <a:effectLst/>
                <a:latin typeface="Sassoon Infant Std" panose="020B0503020103030203"/>
                <a:ea typeface="MS Mincho" panose="02020609040205080304" pitchFamily="49" charset="-128"/>
                <a:cs typeface="Times New Roman" panose="02020603050405020304" pitchFamily="18" charset="0"/>
                <a:hlinkClick r:id="rId3"/>
              </a:rPr>
              <a:t>https://www.nkgroupuk.com/collections/parklands-et-primary</a:t>
            </a:r>
            <a:endParaRPr lang="en-GB" sz="1400" dirty="0">
              <a:effectLst/>
              <a:latin typeface="Sassoon Infant Std" panose="020B0503020103030203"/>
              <a:ea typeface="MS Mincho" panose="02020609040205080304" pitchFamily="49" charset="-128"/>
              <a:cs typeface="Times New Roman" panose="02020603050405020304" pitchFamily="18" charset="0"/>
            </a:endParaRPr>
          </a:p>
          <a:p>
            <a:pPr algn="ctr"/>
            <a:endParaRPr lang="en-GB" sz="1400" dirty="0">
              <a:effectLst/>
              <a:latin typeface="Sassoon Infant Std" panose="020B0503020103030203"/>
            </a:endParaRPr>
          </a:p>
          <a:p>
            <a:r>
              <a:rPr lang="en-GB" sz="1400" b="1" u="sng" dirty="0">
                <a:effectLst/>
                <a:latin typeface="Sassoon Infant Std"/>
              </a:rPr>
              <a:t>Our dress code:</a:t>
            </a:r>
            <a:r>
              <a:rPr lang="en-GB" sz="1400" b="1" u="sng" dirty="0">
                <a:latin typeface="Sassoon Infant Std"/>
              </a:rPr>
              <a:t> </a:t>
            </a:r>
            <a:endParaRPr lang="en-GB" sz="1400" b="1" u="sng" dirty="0">
              <a:effectLst/>
              <a:latin typeface="Sassoon Infant Std" panose="020B0503020103030203" pitchFamily="34" charset="0"/>
            </a:endParaRPr>
          </a:p>
          <a:p>
            <a:pPr marL="171450" indent="-171450">
              <a:buFont typeface="Arial" panose="020B0604020202020204" pitchFamily="34" charset="0"/>
              <a:buChar char="•"/>
            </a:pPr>
            <a:r>
              <a:rPr lang="en-GB" sz="1400" dirty="0">
                <a:effectLst/>
                <a:latin typeface="Sassoon Infant Std"/>
              </a:rPr>
              <a:t>Clothing must be reasonably modest.</a:t>
            </a:r>
            <a:endParaRPr lang="en-GB" sz="1400" dirty="0">
              <a:effectLst/>
              <a:latin typeface="Sassoon Infant Std" panose="020B0503020103030203" pitchFamily="34" charset="0"/>
            </a:endParaRPr>
          </a:p>
          <a:p>
            <a:pPr marL="171450" indent="-171450">
              <a:buFont typeface="Arial" panose="020B0604020202020204" pitchFamily="34" charset="0"/>
              <a:buChar char="•"/>
            </a:pPr>
            <a:r>
              <a:rPr lang="en-GB" sz="1400" dirty="0">
                <a:effectLst/>
                <a:latin typeface="Sassoon Infant Std"/>
              </a:rPr>
              <a:t>Underwear should not be visible.</a:t>
            </a:r>
            <a:endParaRPr lang="en-GB" sz="1400" dirty="0">
              <a:effectLst/>
              <a:latin typeface="Sassoon Infant Std" panose="020B0503020103030203" pitchFamily="34" charset="0"/>
            </a:endParaRPr>
          </a:p>
          <a:p>
            <a:pPr marL="171450" indent="-171450">
              <a:buFont typeface="Arial" panose="020B0604020202020204" pitchFamily="34" charset="0"/>
              <a:buChar char="•"/>
            </a:pPr>
            <a:r>
              <a:rPr lang="en-GB" sz="1400" dirty="0">
                <a:effectLst/>
                <a:latin typeface="Sassoon Infant Std"/>
              </a:rPr>
              <a:t>Clothing that is controversial or degrades any culture, gender, religion or ethnic values is not acceptable.</a:t>
            </a:r>
            <a:endParaRPr lang="en-GB" sz="1400" dirty="0">
              <a:effectLst/>
              <a:latin typeface="Sassoon Infant Std" panose="020B0503020103030203" pitchFamily="34" charset="0"/>
            </a:endParaRPr>
          </a:p>
          <a:p>
            <a:pPr marL="171450" indent="-171450" fontAlgn="auto">
              <a:buFont typeface="Arial" panose="020B0604020202020204" pitchFamily="34" charset="0"/>
              <a:buChar char="•"/>
            </a:pPr>
            <a:r>
              <a:rPr lang="en-GB" sz="1400" dirty="0">
                <a:effectLst/>
                <a:latin typeface="Sassoon Infant Std"/>
              </a:rPr>
              <a:t>All parts of the stomach and back must be fully covered without pulling or tugging, e.g. no crop tops</a:t>
            </a:r>
          </a:p>
          <a:p>
            <a:pPr marL="171450" indent="-171450">
              <a:buFont typeface="Arial" panose="020B0604020202020204" pitchFamily="34" charset="0"/>
              <a:buChar char="•"/>
            </a:pPr>
            <a:r>
              <a:rPr lang="en-GB" sz="1400" dirty="0">
                <a:effectLst/>
                <a:latin typeface="Sassoon Infant Std"/>
              </a:rPr>
              <a:t>Tops must be long enough and loose enough to be tucked into leggings/jogging bottoms for PE.</a:t>
            </a:r>
            <a:endParaRPr lang="en-GB" sz="1400" dirty="0">
              <a:effectLst/>
              <a:latin typeface="Sassoon Infant Std" panose="020B0503020103030203" pitchFamily="34" charset="0"/>
            </a:endParaRPr>
          </a:p>
          <a:p>
            <a:pPr marL="171450" indent="-171450">
              <a:buFont typeface="Arial" panose="020B0604020202020204" pitchFamily="34" charset="0"/>
              <a:buChar char="•"/>
            </a:pPr>
            <a:r>
              <a:rPr lang="en-GB" sz="1400" dirty="0">
                <a:effectLst/>
                <a:latin typeface="Sassoon Infant Std"/>
              </a:rPr>
              <a:t>Spaghetti straps, strapless tops, muscle shirts, off-shoulder shirts and tank tops are not allowed.</a:t>
            </a:r>
            <a:endParaRPr lang="en-GB" sz="1400" dirty="0">
              <a:effectLst/>
              <a:latin typeface="Sassoon Infant Std" panose="020B0503020103030203" pitchFamily="34" charset="0"/>
            </a:endParaRPr>
          </a:p>
          <a:p>
            <a:pPr marL="171450" indent="-171450" fontAlgn="auto">
              <a:buFont typeface="Arial" panose="020B0604020202020204" pitchFamily="34" charset="0"/>
              <a:buChar char="•"/>
            </a:pPr>
            <a:r>
              <a:rPr lang="en-GB" sz="1400" dirty="0">
                <a:solidFill>
                  <a:srgbClr val="000000"/>
                </a:solidFill>
                <a:latin typeface="Sassoon Infant Std"/>
              </a:rPr>
              <a:t>T</a:t>
            </a:r>
            <a:r>
              <a:rPr lang="en-GB" sz="1400" b="0" i="0" u="none" strike="noStrike" dirty="0">
                <a:solidFill>
                  <a:srgbClr val="000000"/>
                </a:solidFill>
                <a:effectLst/>
                <a:latin typeface="Sassoon Infant Std"/>
              </a:rPr>
              <a:t>ry to avoid clothing that may be distracting to learning (</a:t>
            </a:r>
            <a:r>
              <a:rPr lang="en-GB" sz="1400" b="0" i="0" u="none" strike="noStrike" dirty="0" err="1">
                <a:solidFill>
                  <a:srgbClr val="000000"/>
                </a:solidFill>
                <a:effectLst/>
                <a:latin typeface="Sassoon Infant Std"/>
              </a:rPr>
              <a:t>ie</a:t>
            </a:r>
            <a:r>
              <a:rPr lang="en-GB" sz="1400" b="0" i="0" u="none" strike="noStrike" dirty="0">
                <a:solidFill>
                  <a:srgbClr val="000000"/>
                </a:solidFill>
                <a:effectLst/>
                <a:latin typeface="Sassoon Infant Std"/>
              </a:rPr>
              <a:t>. flashing shoes, feely jumpers etc.).</a:t>
            </a:r>
          </a:p>
          <a:p>
            <a:pPr marL="171450" indent="-171450">
              <a:buFont typeface="Arial" panose="020B0604020202020204" pitchFamily="34" charset="0"/>
              <a:buChar char="•"/>
            </a:pPr>
            <a:r>
              <a:rPr lang="en-GB" sz="1400" dirty="0">
                <a:effectLst/>
                <a:latin typeface="Sassoon Infant Std"/>
              </a:rPr>
              <a:t>Pyjamas are only allowed on dedicated 'pyjama days’ ‘pyjama parties’.</a:t>
            </a:r>
            <a:endParaRPr lang="en-GB" sz="1400" dirty="0">
              <a:latin typeface="Sassoon Infant Std"/>
            </a:endParaRPr>
          </a:p>
          <a:p>
            <a:pPr marL="171450" indent="-171450">
              <a:buFont typeface="Arial" panose="020B0604020202020204" pitchFamily="34" charset="0"/>
              <a:buChar char="•"/>
            </a:pPr>
            <a:r>
              <a:rPr lang="en-GB" sz="1400" dirty="0">
                <a:effectLst/>
                <a:latin typeface="Sassoon Infant Std"/>
              </a:rPr>
              <a:t>Fancy dress clothes a</a:t>
            </a:r>
            <a:r>
              <a:rPr lang="en-GB" sz="1400" dirty="0">
                <a:latin typeface="Sassoon Infant Std"/>
              </a:rPr>
              <a:t>re only allowed on dedicated days e.g. events such as Children in Need or a class party.</a:t>
            </a:r>
            <a:endParaRPr lang="en-GB" sz="1400" dirty="0">
              <a:effectLst/>
              <a:latin typeface="Sassoon Infant Std" panose="020B0503020103030203" pitchFamily="34" charset="0"/>
            </a:endParaRPr>
          </a:p>
          <a:p>
            <a:pPr marL="171450" indent="-171450">
              <a:buFont typeface="Arial" panose="020B0604020202020204" pitchFamily="34" charset="0"/>
              <a:buChar char="•"/>
            </a:pPr>
            <a:r>
              <a:rPr lang="en-GB" sz="1400" dirty="0">
                <a:effectLst/>
                <a:latin typeface="Sassoon Infant Std"/>
              </a:rPr>
              <a:t>Slogans/images/logos or any written text on clothing must not contain vulgar, obscene words or graphics.</a:t>
            </a:r>
            <a:endParaRPr lang="en-GB" sz="1400" dirty="0">
              <a:effectLst/>
              <a:latin typeface="Sassoon Infant Std" panose="020B0503020103030203" pitchFamily="34" charset="0"/>
            </a:endParaRPr>
          </a:p>
          <a:p>
            <a:pPr marL="171450" indent="-171450">
              <a:buFont typeface="Arial" panose="020B0604020202020204" pitchFamily="34" charset="0"/>
              <a:buChar char="•"/>
            </a:pPr>
            <a:r>
              <a:rPr lang="en-GB" sz="1400" dirty="0">
                <a:effectLst/>
                <a:latin typeface="Sassoon Infant Std"/>
              </a:rPr>
              <a:t>Footwear should be the correct size and cover the foot to ensure that the child can take part in all aspects of school life safely, e.g. no heels, no crocs or other like brands, flip flops, back straps, backless shoes, open sandals, platform shoes, or shoes with wheels.</a:t>
            </a:r>
            <a:endParaRPr lang="en-GB" sz="1400" dirty="0">
              <a:effectLst/>
              <a:latin typeface="Sassoon Infant Std" panose="020B0503020103030203" pitchFamily="34" charset="0"/>
            </a:endParaRPr>
          </a:p>
          <a:p>
            <a:pPr marL="171450" indent="-171450">
              <a:buFont typeface="Arial" panose="020B0604020202020204" pitchFamily="34" charset="0"/>
              <a:buChar char="•"/>
            </a:pPr>
            <a:r>
              <a:rPr lang="en-GB" sz="1400" dirty="0">
                <a:effectLst/>
                <a:latin typeface="Sassoon Infant Std"/>
              </a:rPr>
              <a:t>Watches, small stud earrings or religious items required by the child's faith may be worn; no other jewellery items are allowed.</a:t>
            </a:r>
            <a:r>
              <a:rPr lang="en-GB" sz="1400" dirty="0">
                <a:latin typeface="Sassoon Infant Std"/>
              </a:rPr>
              <a:t> </a:t>
            </a:r>
            <a:endParaRPr lang="en-GB" sz="1400" dirty="0">
              <a:effectLst/>
              <a:latin typeface="Sassoon Infant Std" panose="020B0503020103030203" pitchFamily="34" charset="0"/>
            </a:endParaRPr>
          </a:p>
          <a:p>
            <a:pPr marL="171450" indent="-171450">
              <a:buFont typeface="Arial" panose="020B0604020202020204" pitchFamily="34" charset="0"/>
              <a:buChar char="•"/>
            </a:pPr>
            <a:r>
              <a:rPr lang="en-GB" sz="1400" dirty="0">
                <a:effectLst/>
                <a:latin typeface="Sassoon Infant Std"/>
              </a:rPr>
              <a:t>Smart watches with camera facilities and independent access to the internet must not be worn.</a:t>
            </a:r>
            <a:r>
              <a:rPr lang="en-GB" sz="1400" dirty="0">
                <a:latin typeface="Sassoon Infant Std"/>
              </a:rPr>
              <a:t> </a:t>
            </a:r>
            <a:endParaRPr lang="en-GB" sz="1400" dirty="0">
              <a:effectLst/>
              <a:latin typeface="Sassoon Infant Std" panose="020B0503020103030203" pitchFamily="34" charset="0"/>
            </a:endParaRPr>
          </a:p>
          <a:p>
            <a:pPr marL="171450" indent="-171450">
              <a:buFont typeface="Arial" panose="020B0604020202020204" pitchFamily="34" charset="0"/>
              <a:buChar char="•"/>
            </a:pPr>
            <a:r>
              <a:rPr lang="en-GB" sz="1400" dirty="0">
                <a:effectLst/>
                <a:latin typeface="Sassoon Infant Std"/>
              </a:rPr>
              <a:t>Hats and scarfs must not be worn inside unless children are required to wear these for religious reasons.</a:t>
            </a:r>
            <a:endParaRPr lang="en-GB" sz="1400" dirty="0">
              <a:effectLst/>
              <a:latin typeface="Sassoon Infant Std" panose="020B0503020103030203" pitchFamily="34" charset="0"/>
            </a:endParaRPr>
          </a:p>
          <a:p>
            <a:pPr marL="171450" indent="-171450">
              <a:buFont typeface="Arial" panose="020B0604020202020204" pitchFamily="34" charset="0"/>
              <a:buChar char="•"/>
            </a:pPr>
            <a:r>
              <a:rPr lang="en-GB" sz="1400" dirty="0">
                <a:latin typeface="Sassoon Infant Std"/>
              </a:rPr>
              <a:t>S</a:t>
            </a:r>
            <a:r>
              <a:rPr lang="en-GB" sz="1400" dirty="0">
                <a:effectLst/>
                <a:latin typeface="Sassoon Infant Std"/>
              </a:rPr>
              <a:t>unhats and sunglasses are encouraged to be worn during recreational times in the summer months.</a:t>
            </a:r>
            <a:endParaRPr lang="en-GB" sz="1400" dirty="0">
              <a:effectLst/>
              <a:latin typeface="Sassoon Infant Std" panose="020B0503020103030203" pitchFamily="34" charset="0"/>
            </a:endParaRPr>
          </a:p>
          <a:p>
            <a:pPr marL="171450" indent="-171450">
              <a:buFont typeface="Arial" panose="020B0604020202020204" pitchFamily="34" charset="0"/>
              <a:buChar char="•"/>
            </a:pPr>
            <a:r>
              <a:rPr lang="en-GB" sz="1400" dirty="0">
                <a:effectLst/>
                <a:latin typeface="Sassoon Infant Std"/>
              </a:rPr>
              <a:t>Appropriate winter wear should be worn during the winter months, e.g. winter coats, hats, scarves and gloves.</a:t>
            </a:r>
            <a:endParaRPr lang="en-GB" sz="1400" dirty="0">
              <a:effectLst/>
              <a:latin typeface="Sassoon Infant Std" panose="020B0503020103030203" pitchFamily="34" charset="0"/>
            </a:endParaRPr>
          </a:p>
          <a:p>
            <a:pPr marL="171450" indent="-171450" fontAlgn="auto">
              <a:buFont typeface="Arial" panose="020B0604020202020204" pitchFamily="34" charset="0"/>
              <a:buChar char="•"/>
            </a:pPr>
            <a:r>
              <a:rPr lang="en-GB" sz="1400" dirty="0">
                <a:effectLst/>
                <a:latin typeface="Sassoon Infant Std"/>
              </a:rPr>
              <a:t>Wellington boots may be worn to school, but children must have and alternative to change into once in school.</a:t>
            </a:r>
          </a:p>
          <a:p>
            <a:pPr fontAlgn="auto"/>
            <a:endParaRPr lang="en-GB" sz="1400" dirty="0">
              <a:highlight>
                <a:srgbClr val="FFFF00"/>
              </a:highlight>
              <a:latin typeface="Sassoon Infant Std" panose="020B0503020103030203" pitchFamily="34" charset="0"/>
            </a:endParaRPr>
          </a:p>
          <a:p>
            <a:pPr fontAlgn="auto"/>
            <a:r>
              <a:rPr lang="en-GB" sz="1400" b="1" u="sng" dirty="0">
                <a:effectLst/>
                <a:latin typeface="Sassoon Infant Std"/>
              </a:rPr>
              <a:t>PE days</a:t>
            </a:r>
          </a:p>
          <a:p>
            <a:r>
              <a:rPr lang="en-GB" sz="1400" dirty="0">
                <a:solidFill>
                  <a:srgbClr val="000000"/>
                </a:solidFill>
                <a:effectLst/>
                <a:latin typeface="Sassoon Infant Std" panose="020B0503020103030203"/>
                <a:ea typeface="Times New Roman" panose="02020603050405020304" pitchFamily="18" charset="0"/>
              </a:rPr>
              <a:t>On PE Days children should wear a loose-fitting top and shorts/leggings/jogging bottoms which allow children full movement of their bodies. </a:t>
            </a:r>
            <a:endParaRPr lang="en-GB" sz="1400" dirty="0">
              <a:solidFill>
                <a:srgbClr val="000000"/>
              </a:solidFill>
              <a:latin typeface="Sassoon Infant Std" panose="020B0503020103030203"/>
              <a:ea typeface="Times New Roman" panose="02020603050405020304" pitchFamily="18" charset="0"/>
            </a:endParaRPr>
          </a:p>
          <a:p>
            <a:r>
              <a:rPr lang="en-GB" sz="1400" dirty="0">
                <a:solidFill>
                  <a:srgbClr val="000000"/>
                </a:solidFill>
                <a:effectLst/>
                <a:latin typeface="Sassoon Infant Std" panose="020B0503020103030203"/>
                <a:ea typeface="Times New Roman" panose="02020603050405020304" pitchFamily="18" charset="0"/>
              </a:rPr>
              <a:t>Children should also wear suitable footwear such as trainers.</a:t>
            </a:r>
            <a:r>
              <a:rPr lang="en-GB" sz="1400" dirty="0">
                <a:solidFill>
                  <a:srgbClr val="000000"/>
                </a:solidFill>
                <a:latin typeface="Sassoon Infant Std" panose="020B0503020103030203"/>
                <a:ea typeface="Times New Roman" panose="02020603050405020304" pitchFamily="18" charset="0"/>
              </a:rPr>
              <a:t> </a:t>
            </a:r>
            <a:endParaRPr lang="en-GB" sz="1400" dirty="0">
              <a:latin typeface="Sassoon Infant Std" panose="020B0503020103030203"/>
            </a:endParaRPr>
          </a:p>
          <a:p>
            <a:r>
              <a:rPr lang="en-GB" sz="1400" dirty="0">
                <a:solidFill>
                  <a:srgbClr val="000000"/>
                </a:solidFill>
                <a:effectLst/>
                <a:latin typeface="Sassoon Infant Std" panose="020B0503020103030203"/>
                <a:ea typeface="Times New Roman" panose="02020603050405020304" pitchFamily="18" charset="0"/>
              </a:rPr>
              <a:t>Ear studs should be removed or covered with medical tape for health and safety purposes.</a:t>
            </a:r>
            <a:endParaRPr lang="en-GB" sz="1400" dirty="0">
              <a:effectLst/>
              <a:latin typeface="Sassoon Infant Std" panose="020B0503020103030203"/>
              <a:ea typeface="Times New Roman" panose="02020603050405020304" pitchFamily="18" charset="0"/>
            </a:endParaRPr>
          </a:p>
          <a:p>
            <a:pPr algn="l"/>
            <a:endParaRPr lang="en-GB" sz="1800" b="0" i="0" u="none" strike="noStrike" dirty="0">
              <a:solidFill>
                <a:srgbClr val="000000"/>
              </a:solidFill>
              <a:effectLst/>
              <a:latin typeface="Arial" panose="020B0604020202020204" pitchFamily="34" charset="0"/>
            </a:endParaRPr>
          </a:p>
          <a:p>
            <a:endParaRPr lang="en-US" dirty="0"/>
          </a:p>
        </p:txBody>
      </p:sp>
      <p:pic>
        <p:nvPicPr>
          <p:cNvPr id="6" name="Picture 5" descr="A blue sign with white text and a couple of people&#10;&#10;Description automatically generated">
            <a:extLst>
              <a:ext uri="{FF2B5EF4-FFF2-40B4-BE49-F238E27FC236}">
                <a16:creationId xmlns:a16="http://schemas.microsoft.com/office/drawing/2014/main" id="{35E6209B-A5F5-3E83-FEFD-86B70B8E5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15806" y="345892"/>
            <a:ext cx="647606" cy="956310"/>
          </a:xfrm>
          <a:prstGeom prst="rect">
            <a:avLst/>
          </a:prstGeom>
        </p:spPr>
      </p:pic>
      <p:pic>
        <p:nvPicPr>
          <p:cNvPr id="7" name="Picture 6" descr="A sign with a person holding books&#10;&#10;Description automatically generated">
            <a:extLst>
              <a:ext uri="{FF2B5EF4-FFF2-40B4-BE49-F238E27FC236}">
                <a16:creationId xmlns:a16="http://schemas.microsoft.com/office/drawing/2014/main" id="{F89C02CF-5829-C620-C437-6A7FBF4E8D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15805" y="3019169"/>
            <a:ext cx="682625" cy="956310"/>
          </a:xfrm>
          <a:prstGeom prst="rect">
            <a:avLst/>
          </a:prstGeom>
        </p:spPr>
      </p:pic>
      <p:pic>
        <p:nvPicPr>
          <p:cNvPr id="8" name="Picture 7" descr="A purple sign with white text&#10;&#10;Description automatically generated">
            <a:extLst>
              <a:ext uri="{FF2B5EF4-FFF2-40B4-BE49-F238E27FC236}">
                <a16:creationId xmlns:a16="http://schemas.microsoft.com/office/drawing/2014/main" id="{14A43986-028E-DD68-0F38-F57E8A3188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0091" y="5114157"/>
            <a:ext cx="653321" cy="956310"/>
          </a:xfrm>
          <a:prstGeom prst="rect">
            <a:avLst/>
          </a:prstGeom>
        </p:spPr>
      </p:pic>
      <p:pic>
        <p:nvPicPr>
          <p:cNvPr id="10" name="Picture 9" descr="A blue sign with a person and a shield&#10;&#10;Description automatically generated">
            <a:extLst>
              <a:ext uri="{FF2B5EF4-FFF2-40B4-BE49-F238E27FC236}">
                <a16:creationId xmlns:a16="http://schemas.microsoft.com/office/drawing/2014/main" id="{50DF0C78-2F22-0D6F-01F9-566AC8FC66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15805" y="1947327"/>
            <a:ext cx="647607" cy="956310"/>
          </a:xfrm>
          <a:prstGeom prst="rect">
            <a:avLst/>
          </a:prstGeom>
        </p:spPr>
      </p:pic>
      <p:pic>
        <p:nvPicPr>
          <p:cNvPr id="12" name="Picture 11" descr="A white and orange sign with a person and a speech bubble&#10;&#10;Description automatically generated">
            <a:extLst>
              <a:ext uri="{FF2B5EF4-FFF2-40B4-BE49-F238E27FC236}">
                <a16:creationId xmlns:a16="http://schemas.microsoft.com/office/drawing/2014/main" id="{4EF92214-E6C3-BDC8-42B5-C4843788FE5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091" y="4066663"/>
            <a:ext cx="675547" cy="956310"/>
          </a:xfrm>
          <a:prstGeom prst="rect">
            <a:avLst/>
          </a:prstGeom>
        </p:spPr>
      </p:pic>
    </p:spTree>
    <p:extLst>
      <p:ext uri="{BB962C8B-B14F-4D97-AF65-F5344CB8AC3E}">
        <p14:creationId xmlns:p14="http://schemas.microsoft.com/office/powerpoint/2010/main" val="3674232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B8673F-45C8-AD73-2E07-75A486E87552}"/>
              </a:ext>
            </a:extLst>
          </p:cNvPr>
          <p:cNvSpPr/>
          <p:nvPr/>
        </p:nvSpPr>
        <p:spPr>
          <a:xfrm>
            <a:off x="134911" y="149902"/>
            <a:ext cx="11917181" cy="656569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Educate Together Academy Trust UK | Bristol">
            <a:extLst>
              <a:ext uri="{FF2B5EF4-FFF2-40B4-BE49-F238E27FC236}">
                <a16:creationId xmlns:a16="http://schemas.microsoft.com/office/drawing/2014/main" id="{9631ADC8-951D-DB1A-4075-85FDB2E3C393}"/>
              </a:ext>
            </a:extLst>
          </p:cNvPr>
          <p:cNvPicPr>
            <a:picLocks noChangeAspect="1" noChangeArrowheads="1"/>
          </p:cNvPicPr>
          <p:nvPr/>
        </p:nvPicPr>
        <p:blipFill>
          <a:blip r:embed="rId2">
            <a:clrChange>
              <a:clrFrom>
                <a:srgbClr val="FFFFFF"/>
              </a:clrFrom>
              <a:clrTo>
                <a:srgbClr val="FFFFFF">
                  <a:alpha val="0"/>
                </a:srgbClr>
              </a:clrTo>
            </a:clrChange>
            <a:alphaModFix amt="35000"/>
            <a:extLst>
              <a:ext uri="{28A0092B-C50C-407E-A947-70E740481C1C}">
                <a14:useLocalDpi xmlns:a14="http://schemas.microsoft.com/office/drawing/2010/main" val="0"/>
              </a:ext>
            </a:extLst>
          </a:blip>
          <a:srcRect/>
          <a:stretch>
            <a:fillRect/>
          </a:stretch>
        </p:blipFill>
        <p:spPr bwMode="auto">
          <a:xfrm>
            <a:off x="-653114" y="-918460"/>
            <a:ext cx="2501900" cy="3238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DAE074D-A512-74D8-104F-67A34921D86C}"/>
              </a:ext>
            </a:extLst>
          </p:cNvPr>
          <p:cNvSpPr txBox="1"/>
          <p:nvPr/>
        </p:nvSpPr>
        <p:spPr>
          <a:xfrm>
            <a:off x="4700612" y="73836"/>
            <a:ext cx="2675732" cy="430887"/>
          </a:xfrm>
          <a:prstGeom prst="rect">
            <a:avLst/>
          </a:prstGeom>
          <a:solidFill>
            <a:schemeClr val="accent4">
              <a:lumMod val="40000"/>
              <a:lumOff val="60000"/>
            </a:schemeClr>
          </a:solidFill>
        </p:spPr>
        <p:txBody>
          <a:bodyPr wrap="none" rtlCol="0">
            <a:spAutoFit/>
          </a:bodyPr>
          <a:lstStyle/>
          <a:p>
            <a:r>
              <a:rPr lang="en-US" sz="2200" b="1" u="sng">
                <a:latin typeface="Sassoon Infant Std" panose="020B0503020103030203" pitchFamily="34" charset="0"/>
              </a:rPr>
              <a:t>What can be worn:</a:t>
            </a:r>
          </a:p>
        </p:txBody>
      </p:sp>
      <p:pic>
        <p:nvPicPr>
          <p:cNvPr id="2052" name="Picture 4" descr="Kids Plain T Shirt Tops for Child Boys Girls Baby Toddler Solid Color  Cotton Clothes White Black Children Summer Tees 1 8 Years|T-Shirts|">
            <a:extLst>
              <a:ext uri="{FF2B5EF4-FFF2-40B4-BE49-F238E27FC236}">
                <a16:creationId xmlns:a16="http://schemas.microsoft.com/office/drawing/2014/main" id="{E9A551A3-D601-1C89-EBCB-BA11CBF000E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00872" y="957166"/>
            <a:ext cx="3111500" cy="2298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A9D7D00-9E53-9CE0-3421-E5FF2A645B8C}"/>
              </a:ext>
            </a:extLst>
          </p:cNvPr>
          <p:cNvSpPr txBox="1"/>
          <p:nvPr/>
        </p:nvSpPr>
        <p:spPr>
          <a:xfrm>
            <a:off x="347847" y="295643"/>
            <a:ext cx="1819729" cy="369332"/>
          </a:xfrm>
          <a:prstGeom prst="rect">
            <a:avLst/>
          </a:prstGeom>
          <a:solidFill>
            <a:schemeClr val="accent6">
              <a:lumMod val="20000"/>
              <a:lumOff val="80000"/>
            </a:schemeClr>
          </a:solidFill>
        </p:spPr>
        <p:txBody>
          <a:bodyPr wrap="none" rtlCol="0">
            <a:spAutoFit/>
          </a:bodyPr>
          <a:lstStyle/>
          <a:p>
            <a:r>
              <a:rPr lang="en-US" b="1" u="sng">
                <a:latin typeface="Sassoon Infant Std" panose="020B0503020103030203" pitchFamily="34" charset="0"/>
              </a:rPr>
              <a:t>On the bottom:</a:t>
            </a:r>
          </a:p>
        </p:txBody>
      </p:sp>
      <p:sp>
        <p:nvSpPr>
          <p:cNvPr id="6" name="TextBox 5">
            <a:extLst>
              <a:ext uri="{FF2B5EF4-FFF2-40B4-BE49-F238E27FC236}">
                <a16:creationId xmlns:a16="http://schemas.microsoft.com/office/drawing/2014/main" id="{FDE1A68A-B54E-3E30-EB5A-582D6AAB3D9D}"/>
              </a:ext>
            </a:extLst>
          </p:cNvPr>
          <p:cNvSpPr txBox="1"/>
          <p:nvPr/>
        </p:nvSpPr>
        <p:spPr>
          <a:xfrm>
            <a:off x="347847" y="772500"/>
            <a:ext cx="1136850" cy="369332"/>
          </a:xfrm>
          <a:prstGeom prst="rect">
            <a:avLst/>
          </a:prstGeom>
          <a:noFill/>
        </p:spPr>
        <p:txBody>
          <a:bodyPr wrap="none" rtlCol="0">
            <a:spAutoFit/>
          </a:bodyPr>
          <a:lstStyle/>
          <a:p>
            <a:r>
              <a:rPr lang="en-US" b="1" u="sng">
                <a:latin typeface="Sassoon Infant Std" panose="020B0503020103030203" pitchFamily="34" charset="0"/>
              </a:rPr>
              <a:t>Leggings</a:t>
            </a:r>
          </a:p>
        </p:txBody>
      </p:sp>
      <p:sp>
        <p:nvSpPr>
          <p:cNvPr id="7" name="TextBox 6">
            <a:extLst>
              <a:ext uri="{FF2B5EF4-FFF2-40B4-BE49-F238E27FC236}">
                <a16:creationId xmlns:a16="http://schemas.microsoft.com/office/drawing/2014/main" id="{1EF05E04-4A12-9CD5-92F3-E72B2B22800E}"/>
              </a:ext>
            </a:extLst>
          </p:cNvPr>
          <p:cNvSpPr txBox="1"/>
          <p:nvPr/>
        </p:nvSpPr>
        <p:spPr>
          <a:xfrm>
            <a:off x="3240300" y="792342"/>
            <a:ext cx="732893" cy="369332"/>
          </a:xfrm>
          <a:prstGeom prst="rect">
            <a:avLst/>
          </a:prstGeom>
          <a:noFill/>
        </p:spPr>
        <p:txBody>
          <a:bodyPr wrap="none" rtlCol="0">
            <a:spAutoFit/>
          </a:bodyPr>
          <a:lstStyle/>
          <a:p>
            <a:r>
              <a:rPr lang="en-US" b="1" u="sng">
                <a:latin typeface="Sassoon Infant Std" panose="020B0503020103030203" pitchFamily="34" charset="0"/>
              </a:rPr>
              <a:t>jeans</a:t>
            </a:r>
          </a:p>
        </p:txBody>
      </p:sp>
      <p:sp>
        <p:nvSpPr>
          <p:cNvPr id="8" name="TextBox 7">
            <a:extLst>
              <a:ext uri="{FF2B5EF4-FFF2-40B4-BE49-F238E27FC236}">
                <a16:creationId xmlns:a16="http://schemas.microsoft.com/office/drawing/2014/main" id="{7F98074F-1DF2-7D25-403E-2C2198BC5763}"/>
              </a:ext>
            </a:extLst>
          </p:cNvPr>
          <p:cNvSpPr txBox="1"/>
          <p:nvPr/>
        </p:nvSpPr>
        <p:spPr>
          <a:xfrm>
            <a:off x="347847" y="3237715"/>
            <a:ext cx="830677" cy="369332"/>
          </a:xfrm>
          <a:prstGeom prst="rect">
            <a:avLst/>
          </a:prstGeom>
          <a:noFill/>
        </p:spPr>
        <p:txBody>
          <a:bodyPr wrap="none" rtlCol="0">
            <a:spAutoFit/>
          </a:bodyPr>
          <a:lstStyle/>
          <a:p>
            <a:r>
              <a:rPr lang="en-US" b="1" u="sng">
                <a:latin typeface="Sassoon Infant Std" panose="020B0503020103030203" pitchFamily="34" charset="0"/>
              </a:rPr>
              <a:t>shorts</a:t>
            </a:r>
          </a:p>
        </p:txBody>
      </p:sp>
      <p:sp>
        <p:nvSpPr>
          <p:cNvPr id="9" name="TextBox 8">
            <a:extLst>
              <a:ext uri="{FF2B5EF4-FFF2-40B4-BE49-F238E27FC236}">
                <a16:creationId xmlns:a16="http://schemas.microsoft.com/office/drawing/2014/main" id="{41B2E179-B217-F438-E953-59B68E28B3CA}"/>
              </a:ext>
            </a:extLst>
          </p:cNvPr>
          <p:cNvSpPr txBox="1"/>
          <p:nvPr/>
        </p:nvSpPr>
        <p:spPr>
          <a:xfrm>
            <a:off x="7495213" y="316041"/>
            <a:ext cx="1404552" cy="369332"/>
          </a:xfrm>
          <a:prstGeom prst="rect">
            <a:avLst/>
          </a:prstGeom>
          <a:solidFill>
            <a:schemeClr val="accent2">
              <a:lumMod val="20000"/>
              <a:lumOff val="80000"/>
            </a:schemeClr>
          </a:solidFill>
        </p:spPr>
        <p:txBody>
          <a:bodyPr wrap="none" rtlCol="0">
            <a:spAutoFit/>
          </a:bodyPr>
          <a:lstStyle/>
          <a:p>
            <a:r>
              <a:rPr lang="en-US" b="1" u="sng">
                <a:latin typeface="Sassoon Infant Std" panose="020B0503020103030203" pitchFamily="34" charset="0"/>
              </a:rPr>
              <a:t>On the top:</a:t>
            </a:r>
          </a:p>
        </p:txBody>
      </p:sp>
      <p:pic>
        <p:nvPicPr>
          <p:cNvPr id="2054" name="Picture 6" descr="Lift-the-flap T-shirt - Aqua Blue Dog | Boden UK">
            <a:extLst>
              <a:ext uri="{FF2B5EF4-FFF2-40B4-BE49-F238E27FC236}">
                <a16:creationId xmlns:a16="http://schemas.microsoft.com/office/drawing/2014/main" id="{776FE343-0D8C-13AC-6C65-D47BEA3F61B4}"/>
              </a:ext>
            </a:extLst>
          </p:cNvPr>
          <p:cNvPicPr>
            <a:picLocks noChangeAspect="1" noChangeArrowheads="1"/>
          </p:cNvPicPr>
          <p:nvPr/>
        </p:nvPicPr>
        <p:blipFill>
          <a:blip r:embed="rId4">
            <a:clrChange>
              <a:clrFrom>
                <a:srgbClr val="F2F2EA"/>
              </a:clrFrom>
              <a:clrTo>
                <a:srgbClr val="F2F2EA">
                  <a:alpha val="0"/>
                </a:srgbClr>
              </a:clrTo>
            </a:clrChange>
            <a:extLst>
              <a:ext uri="{28A0092B-C50C-407E-A947-70E740481C1C}">
                <a14:useLocalDpi xmlns:a14="http://schemas.microsoft.com/office/drawing/2010/main" val="0"/>
              </a:ext>
            </a:extLst>
          </a:blip>
          <a:srcRect/>
          <a:stretch>
            <a:fillRect/>
          </a:stretch>
        </p:blipFill>
        <p:spPr bwMode="auto">
          <a:xfrm>
            <a:off x="9114747" y="500707"/>
            <a:ext cx="1277594" cy="165506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ravelling Animals T-shirt - Starboard Blue Bunny | Boden UK">
            <a:extLst>
              <a:ext uri="{FF2B5EF4-FFF2-40B4-BE49-F238E27FC236}">
                <a16:creationId xmlns:a16="http://schemas.microsoft.com/office/drawing/2014/main" id="{2B3A6CD0-AB8E-461D-966A-53808182C746}"/>
              </a:ext>
            </a:extLst>
          </p:cNvPr>
          <p:cNvPicPr>
            <a:picLocks noChangeAspect="1" noChangeArrowheads="1"/>
          </p:cNvPicPr>
          <p:nvPr/>
        </p:nvPicPr>
        <p:blipFill>
          <a:blip r:embed="rId5">
            <a:clrChange>
              <a:clrFrom>
                <a:srgbClr val="F2F2EA"/>
              </a:clrFrom>
              <a:clrTo>
                <a:srgbClr val="F2F2EA">
                  <a:alpha val="0"/>
                </a:srgbClr>
              </a:clrTo>
            </a:clrChange>
            <a:extLst>
              <a:ext uri="{28A0092B-C50C-407E-A947-70E740481C1C}">
                <a14:useLocalDpi xmlns:a14="http://schemas.microsoft.com/office/drawing/2010/main" val="0"/>
              </a:ext>
            </a:extLst>
          </a:blip>
          <a:srcRect/>
          <a:stretch>
            <a:fillRect/>
          </a:stretch>
        </p:blipFill>
        <p:spPr bwMode="auto">
          <a:xfrm>
            <a:off x="9439155" y="977008"/>
            <a:ext cx="1332295" cy="172881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ini Boden Kids' Glow In The Dark Planets T-shirt, Delft Blue Space, 2-3  years">
            <a:extLst>
              <a:ext uri="{FF2B5EF4-FFF2-40B4-BE49-F238E27FC236}">
                <a16:creationId xmlns:a16="http://schemas.microsoft.com/office/drawing/2014/main" id="{FFDD7568-0615-9FC9-84A5-AD31B1FA02BB}"/>
              </a:ext>
            </a:extLst>
          </p:cNvPr>
          <p:cNvPicPr>
            <a:picLocks noChangeAspect="1" noChangeArrowheads="1"/>
          </p:cNvPicPr>
          <p:nvPr/>
        </p:nvPicPr>
        <p:blipFill>
          <a:blip r:embed="rId6">
            <a:clrChange>
              <a:clrFrom>
                <a:srgbClr val="F5F0ED"/>
              </a:clrFrom>
              <a:clrTo>
                <a:srgbClr val="F5F0ED">
                  <a:alpha val="0"/>
                </a:srgbClr>
              </a:clrTo>
            </a:clrChange>
            <a:extLst>
              <a:ext uri="{28A0092B-C50C-407E-A947-70E740481C1C}">
                <a14:useLocalDpi xmlns:a14="http://schemas.microsoft.com/office/drawing/2010/main" val="0"/>
              </a:ext>
            </a:extLst>
          </a:blip>
          <a:srcRect/>
          <a:stretch>
            <a:fillRect/>
          </a:stretch>
        </p:blipFill>
        <p:spPr bwMode="auto">
          <a:xfrm>
            <a:off x="9875725" y="1328239"/>
            <a:ext cx="1548662" cy="20648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CAF3F4D-BA91-C569-D128-6461A5BBA4A5}"/>
              </a:ext>
            </a:extLst>
          </p:cNvPr>
          <p:cNvSpPr txBox="1"/>
          <p:nvPr/>
        </p:nvSpPr>
        <p:spPr>
          <a:xfrm>
            <a:off x="6958756" y="792342"/>
            <a:ext cx="898003" cy="369332"/>
          </a:xfrm>
          <a:prstGeom prst="rect">
            <a:avLst/>
          </a:prstGeom>
          <a:noFill/>
        </p:spPr>
        <p:txBody>
          <a:bodyPr wrap="none" rtlCol="0">
            <a:spAutoFit/>
          </a:bodyPr>
          <a:lstStyle/>
          <a:p>
            <a:r>
              <a:rPr lang="en-US" b="1" u="sng" err="1">
                <a:latin typeface="Sassoon Infant Std" panose="020B0503020103030203" pitchFamily="34" charset="0"/>
              </a:rPr>
              <a:t>Tshirts</a:t>
            </a:r>
            <a:endParaRPr lang="en-US" b="1" u="sng">
              <a:latin typeface="Sassoon Infant Std" panose="020B0503020103030203" pitchFamily="34" charset="0"/>
            </a:endParaRPr>
          </a:p>
        </p:txBody>
      </p:sp>
      <p:sp>
        <p:nvSpPr>
          <p:cNvPr id="11" name="TextBox 10">
            <a:extLst>
              <a:ext uri="{FF2B5EF4-FFF2-40B4-BE49-F238E27FC236}">
                <a16:creationId xmlns:a16="http://schemas.microsoft.com/office/drawing/2014/main" id="{FCDC53C4-0E2B-74D9-116A-7A604AA5404C}"/>
              </a:ext>
            </a:extLst>
          </p:cNvPr>
          <p:cNvSpPr txBox="1"/>
          <p:nvPr/>
        </p:nvSpPr>
        <p:spPr>
          <a:xfrm>
            <a:off x="6665184" y="3673861"/>
            <a:ext cx="2087431" cy="369332"/>
          </a:xfrm>
          <a:prstGeom prst="rect">
            <a:avLst/>
          </a:prstGeom>
          <a:noFill/>
        </p:spPr>
        <p:txBody>
          <a:bodyPr wrap="none" rtlCol="0">
            <a:spAutoFit/>
          </a:bodyPr>
          <a:lstStyle/>
          <a:p>
            <a:r>
              <a:rPr lang="en-US" b="1" u="sng">
                <a:latin typeface="Sassoon Infant Std" panose="020B0503020103030203" pitchFamily="34" charset="0"/>
              </a:rPr>
              <a:t>Long sleeved tops</a:t>
            </a:r>
          </a:p>
        </p:txBody>
      </p:sp>
      <p:sp>
        <p:nvSpPr>
          <p:cNvPr id="12" name="TextBox 11">
            <a:extLst>
              <a:ext uri="{FF2B5EF4-FFF2-40B4-BE49-F238E27FC236}">
                <a16:creationId xmlns:a16="http://schemas.microsoft.com/office/drawing/2014/main" id="{919D68DF-CD25-2880-527B-0BE753796AFD}"/>
              </a:ext>
            </a:extLst>
          </p:cNvPr>
          <p:cNvSpPr txBox="1"/>
          <p:nvPr/>
        </p:nvSpPr>
        <p:spPr>
          <a:xfrm>
            <a:off x="10100389" y="3642233"/>
            <a:ext cx="1156086" cy="369332"/>
          </a:xfrm>
          <a:prstGeom prst="rect">
            <a:avLst/>
          </a:prstGeom>
          <a:noFill/>
        </p:spPr>
        <p:txBody>
          <a:bodyPr wrap="none" rtlCol="0">
            <a:spAutoFit/>
          </a:bodyPr>
          <a:lstStyle/>
          <a:p>
            <a:r>
              <a:rPr lang="en-US" b="1" u="sng">
                <a:latin typeface="Sassoon Infant Std" panose="020B0503020103030203" pitchFamily="34" charset="0"/>
              </a:rPr>
              <a:t>Jumpers </a:t>
            </a:r>
          </a:p>
        </p:txBody>
      </p:sp>
      <p:sp>
        <p:nvSpPr>
          <p:cNvPr id="13" name="TextBox 12">
            <a:extLst>
              <a:ext uri="{FF2B5EF4-FFF2-40B4-BE49-F238E27FC236}">
                <a16:creationId xmlns:a16="http://schemas.microsoft.com/office/drawing/2014/main" id="{9E73FEB3-DBAF-10D8-14EB-0EEE220B67B3}"/>
              </a:ext>
            </a:extLst>
          </p:cNvPr>
          <p:cNvSpPr txBox="1"/>
          <p:nvPr/>
        </p:nvSpPr>
        <p:spPr>
          <a:xfrm>
            <a:off x="3843882" y="3273512"/>
            <a:ext cx="2100255" cy="369332"/>
          </a:xfrm>
          <a:prstGeom prst="rect">
            <a:avLst/>
          </a:prstGeom>
          <a:noFill/>
        </p:spPr>
        <p:txBody>
          <a:bodyPr wrap="none" rtlCol="0">
            <a:spAutoFit/>
          </a:bodyPr>
          <a:lstStyle/>
          <a:p>
            <a:r>
              <a:rPr lang="en-US" b="1" u="sng">
                <a:latin typeface="Sassoon Infant Std" panose="020B0503020103030203" pitchFamily="34" charset="0"/>
              </a:rPr>
              <a:t>Skirts and dresses</a:t>
            </a:r>
          </a:p>
        </p:txBody>
      </p:sp>
      <p:pic>
        <p:nvPicPr>
          <p:cNvPr id="2060" name="Picture 12" descr="5-Pack Leggings - Multi">
            <a:extLst>
              <a:ext uri="{FF2B5EF4-FFF2-40B4-BE49-F238E27FC236}">
                <a16:creationId xmlns:a16="http://schemas.microsoft.com/office/drawing/2014/main" id="{38E011FD-7136-2981-64B3-15BCABE2191E}"/>
              </a:ext>
            </a:extLst>
          </p:cNvPr>
          <p:cNvPicPr>
            <a:picLocks noChangeAspect="1" noChangeArrowheads="1"/>
          </p:cNvPicPr>
          <p:nvPr/>
        </p:nvPicPr>
        <p:blipFill>
          <a:blip r:embed="rId7">
            <a:clrChange>
              <a:clrFrom>
                <a:srgbClr val="F3F0E9"/>
              </a:clrFrom>
              <a:clrTo>
                <a:srgbClr val="F3F0E9">
                  <a:alpha val="0"/>
                </a:srgbClr>
              </a:clrTo>
            </a:clrChange>
            <a:extLst>
              <a:ext uri="{28A0092B-C50C-407E-A947-70E740481C1C}">
                <a14:useLocalDpi xmlns:a14="http://schemas.microsoft.com/office/drawing/2010/main" val="0"/>
              </a:ext>
            </a:extLst>
          </a:blip>
          <a:srcRect/>
          <a:stretch>
            <a:fillRect/>
          </a:stretch>
        </p:blipFill>
        <p:spPr bwMode="auto">
          <a:xfrm>
            <a:off x="508409" y="1018383"/>
            <a:ext cx="1654229" cy="214024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Designer Boys Jeans Elasticated Adjustable Waist Trousers Charcoal Black  Faded Blue Denim Wash Children Kids Age 2 3 4 5 6 7 8 9 10 11 12 13 14 15  16 Years (Charcoal Black, UK 2-3 Years (US 98)) : Amazon.co.uk: Fashion">
            <a:extLst>
              <a:ext uri="{FF2B5EF4-FFF2-40B4-BE49-F238E27FC236}">
                <a16:creationId xmlns:a16="http://schemas.microsoft.com/office/drawing/2014/main" id="{18DF845B-D630-932B-D936-A1905BF00113}"/>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90094" y="1328238"/>
            <a:ext cx="1903916" cy="156486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Buy Denim Heart Print Mom Dungarees (3-16yrs) from the Next UK online shop">
            <a:extLst>
              <a:ext uri="{FF2B5EF4-FFF2-40B4-BE49-F238E27FC236}">
                <a16:creationId xmlns:a16="http://schemas.microsoft.com/office/drawing/2014/main" id="{148B8C6B-6F0B-6609-9DF7-66F4547AAED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6208" t="22223" r="26049"/>
          <a:stretch/>
        </p:blipFill>
        <p:spPr bwMode="auto">
          <a:xfrm>
            <a:off x="4934678" y="664975"/>
            <a:ext cx="830678" cy="202493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CEDB1CD-CB70-7DB9-7803-BD9EDB131262}"/>
              </a:ext>
            </a:extLst>
          </p:cNvPr>
          <p:cNvSpPr txBox="1"/>
          <p:nvPr/>
        </p:nvSpPr>
        <p:spPr>
          <a:xfrm>
            <a:off x="2998796" y="2921165"/>
            <a:ext cx="3575018" cy="307777"/>
          </a:xfrm>
          <a:prstGeom prst="rect">
            <a:avLst/>
          </a:prstGeom>
          <a:solidFill>
            <a:schemeClr val="accent6">
              <a:lumMod val="20000"/>
              <a:lumOff val="80000"/>
            </a:schemeClr>
          </a:solidFill>
        </p:spPr>
        <p:txBody>
          <a:bodyPr wrap="none" rtlCol="0">
            <a:spAutoFit/>
          </a:bodyPr>
          <a:lstStyle/>
          <a:p>
            <a:r>
              <a:rPr lang="en-US" sz="1400" b="1">
                <a:latin typeface="Sassoon Infant Std" panose="020B0503020103030203" pitchFamily="34" charset="0"/>
              </a:rPr>
              <a:t>Think: can they move with ease in these?</a:t>
            </a:r>
          </a:p>
        </p:txBody>
      </p:sp>
      <p:pic>
        <p:nvPicPr>
          <p:cNvPr id="2066" name="Picture 18" descr="Organic School Uniform - Grey Classic Fit Boys Shorts">
            <a:extLst>
              <a:ext uri="{FF2B5EF4-FFF2-40B4-BE49-F238E27FC236}">
                <a16:creationId xmlns:a16="http://schemas.microsoft.com/office/drawing/2014/main" id="{A26E1EA8-4261-EA1D-9EAA-691AD15CE5F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6978" t="43600" r="28216" b="2358"/>
          <a:stretch/>
        </p:blipFill>
        <p:spPr bwMode="auto">
          <a:xfrm>
            <a:off x="527901" y="3602982"/>
            <a:ext cx="627705" cy="146189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arris Kids Buddy Boys Ribbed Short Set Beige - Boys Clothing from Harris  Kids UK">
            <a:extLst>
              <a:ext uri="{FF2B5EF4-FFF2-40B4-BE49-F238E27FC236}">
                <a16:creationId xmlns:a16="http://schemas.microsoft.com/office/drawing/2014/main" id="{688F64B4-B021-B5AD-F6CE-540703E1F21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47202" t="41921" r="19807" b="11574"/>
          <a:stretch/>
        </p:blipFill>
        <p:spPr bwMode="auto">
          <a:xfrm>
            <a:off x="1330506" y="3642844"/>
            <a:ext cx="942696" cy="1328866"/>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Girls Kids Stretch Cycling Shorts PE School Uniform Dance Gym Swim Viscose  | eBay">
            <a:extLst>
              <a:ext uri="{FF2B5EF4-FFF2-40B4-BE49-F238E27FC236}">
                <a16:creationId xmlns:a16="http://schemas.microsoft.com/office/drawing/2014/main" id="{6599D312-FFBC-D081-6DAD-A195DC38A8A5}"/>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37415" r="66680"/>
          <a:stretch/>
        </p:blipFill>
        <p:spPr bwMode="auto">
          <a:xfrm>
            <a:off x="2399065" y="3792531"/>
            <a:ext cx="825997" cy="117917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80B2628-FB25-05FE-4FB6-987BB37CC998}"/>
              </a:ext>
            </a:extLst>
          </p:cNvPr>
          <p:cNvSpPr txBox="1"/>
          <p:nvPr/>
        </p:nvSpPr>
        <p:spPr>
          <a:xfrm>
            <a:off x="1844113" y="5126025"/>
            <a:ext cx="3020379" cy="307777"/>
          </a:xfrm>
          <a:prstGeom prst="rect">
            <a:avLst/>
          </a:prstGeom>
          <a:solidFill>
            <a:schemeClr val="accent1">
              <a:lumMod val="20000"/>
              <a:lumOff val="80000"/>
            </a:schemeClr>
          </a:solidFill>
        </p:spPr>
        <p:txBody>
          <a:bodyPr wrap="none" rtlCol="0">
            <a:spAutoFit/>
          </a:bodyPr>
          <a:lstStyle/>
          <a:p>
            <a:r>
              <a:rPr lang="en-US" sz="1400" b="1">
                <a:latin typeface="Sassoon Infant Std" panose="020B0503020103030203" pitchFamily="34" charset="0"/>
              </a:rPr>
              <a:t>Think: just above the knees please</a:t>
            </a:r>
          </a:p>
        </p:txBody>
      </p:sp>
      <p:pic>
        <p:nvPicPr>
          <p:cNvPr id="2072" name="Picture 24" descr="Girls Skirts | M&amp;S">
            <a:extLst>
              <a:ext uri="{FF2B5EF4-FFF2-40B4-BE49-F238E27FC236}">
                <a16:creationId xmlns:a16="http://schemas.microsoft.com/office/drawing/2014/main" id="{EEA9BBA9-74A2-265D-5072-624978FF27E5}"/>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0716" t="40663" r="11727" b="-1"/>
          <a:stretch/>
        </p:blipFill>
        <p:spPr bwMode="auto">
          <a:xfrm>
            <a:off x="3585920" y="3980489"/>
            <a:ext cx="953026" cy="1084385"/>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Girls' Jersey Pleated School Skirt (2-14 Yrs) | M&amp;S Collection | M&amp;S">
            <a:extLst>
              <a:ext uri="{FF2B5EF4-FFF2-40B4-BE49-F238E27FC236}">
                <a16:creationId xmlns:a16="http://schemas.microsoft.com/office/drawing/2014/main" id="{5E701E02-4A09-0C36-F952-1A074C68C098}"/>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20530" t="37405" r="20360"/>
          <a:stretch/>
        </p:blipFill>
        <p:spPr bwMode="auto">
          <a:xfrm>
            <a:off x="4522952" y="3689014"/>
            <a:ext cx="778454" cy="1073128"/>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Laser Print Denim Pinafore Dress, Dresses &amp; Skirts | FatFace.com">
            <a:extLst>
              <a:ext uri="{FF2B5EF4-FFF2-40B4-BE49-F238E27FC236}">
                <a16:creationId xmlns:a16="http://schemas.microsoft.com/office/drawing/2014/main" id="{92772FF5-1A63-E24F-7746-4D9ABB70BA93}"/>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22366" t="20614" r="27610"/>
          <a:stretch/>
        </p:blipFill>
        <p:spPr bwMode="auto">
          <a:xfrm>
            <a:off x="5120693" y="3958688"/>
            <a:ext cx="708238" cy="144779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A1B415C-F1AA-0C9A-31C1-058977A4141B}"/>
              </a:ext>
            </a:extLst>
          </p:cNvPr>
          <p:cNvSpPr txBox="1"/>
          <p:nvPr/>
        </p:nvSpPr>
        <p:spPr>
          <a:xfrm>
            <a:off x="331753" y="5520901"/>
            <a:ext cx="792205" cy="369332"/>
          </a:xfrm>
          <a:prstGeom prst="rect">
            <a:avLst/>
          </a:prstGeom>
          <a:noFill/>
        </p:spPr>
        <p:txBody>
          <a:bodyPr wrap="none" rtlCol="0">
            <a:spAutoFit/>
          </a:bodyPr>
          <a:lstStyle/>
          <a:p>
            <a:r>
              <a:rPr lang="en-US" b="1" u="sng">
                <a:latin typeface="Sassoon Infant Std" panose="020B0503020103030203" pitchFamily="34" charset="0"/>
              </a:rPr>
              <a:t>Shoes</a:t>
            </a:r>
          </a:p>
        </p:txBody>
      </p:sp>
      <p:pic>
        <p:nvPicPr>
          <p:cNvPr id="2080" name="Picture 32" descr="Boys Long Sleeve T Shirts | Plain, Striped &amp; Printed T Shirts | Next">
            <a:extLst>
              <a:ext uri="{FF2B5EF4-FFF2-40B4-BE49-F238E27FC236}">
                <a16:creationId xmlns:a16="http://schemas.microsoft.com/office/drawing/2014/main" id="{E86B0C8B-18D4-B87E-075F-2FF80038A614}"/>
              </a:ext>
            </a:extLst>
          </p:cNvPr>
          <p:cNvPicPr>
            <a:picLocks noChangeAspect="1" noChangeArrowheads="1"/>
          </p:cNvPicPr>
          <p:nvPr/>
        </p:nvPicPr>
        <p:blipFill rotWithShape="1">
          <a:blip r:embed="rId16">
            <a:clrChange>
              <a:clrFrom>
                <a:srgbClr val="F6F6F6"/>
              </a:clrFrom>
              <a:clrTo>
                <a:srgbClr val="F6F6F6">
                  <a:alpha val="0"/>
                </a:srgbClr>
              </a:clrTo>
            </a:clrChange>
            <a:extLst>
              <a:ext uri="{28A0092B-C50C-407E-A947-70E740481C1C}">
                <a14:useLocalDpi xmlns:a14="http://schemas.microsoft.com/office/drawing/2010/main" val="0"/>
              </a:ext>
            </a:extLst>
          </a:blip>
          <a:srcRect t="6475"/>
          <a:stretch/>
        </p:blipFill>
        <p:spPr bwMode="auto">
          <a:xfrm>
            <a:off x="6769384" y="4216725"/>
            <a:ext cx="979199" cy="1373698"/>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Girls Long Sleeve T-Shirts | Girls Long Sleeve Tops | Next UK">
            <a:extLst>
              <a:ext uri="{FF2B5EF4-FFF2-40B4-BE49-F238E27FC236}">
                <a16:creationId xmlns:a16="http://schemas.microsoft.com/office/drawing/2014/main" id="{55EF2C65-78A0-66F5-C9EA-A19DF8188406}"/>
              </a:ext>
            </a:extLst>
          </p:cNvPr>
          <p:cNvPicPr>
            <a:picLocks noChangeAspect="1" noChangeArrowheads="1"/>
          </p:cNvPicPr>
          <p:nvPr/>
        </p:nvPicPr>
        <p:blipFill rotWithShape="1">
          <a:blip r:embed="rId17">
            <a:clrChange>
              <a:clrFrom>
                <a:srgbClr val="F6F6F6"/>
              </a:clrFrom>
              <a:clrTo>
                <a:srgbClr val="F6F6F6">
                  <a:alpha val="0"/>
                </a:srgbClr>
              </a:clrTo>
            </a:clrChange>
            <a:extLst>
              <a:ext uri="{28A0092B-C50C-407E-A947-70E740481C1C}">
                <a14:useLocalDpi xmlns:a14="http://schemas.microsoft.com/office/drawing/2010/main" val="0"/>
              </a:ext>
            </a:extLst>
          </a:blip>
          <a:srcRect t="6359" r="6514"/>
          <a:stretch/>
        </p:blipFill>
        <p:spPr bwMode="auto">
          <a:xfrm>
            <a:off x="7482790" y="4133619"/>
            <a:ext cx="960588" cy="1443268"/>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Frugi Bold Rainbow Knitted Jumper">
            <a:extLst>
              <a:ext uri="{FF2B5EF4-FFF2-40B4-BE49-F238E27FC236}">
                <a16:creationId xmlns:a16="http://schemas.microsoft.com/office/drawing/2014/main" id="{47222EBA-A3D7-0B88-5026-D0283379CA22}"/>
              </a:ext>
            </a:extLst>
          </p:cNvPr>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24728" y="4571296"/>
            <a:ext cx="949605" cy="9496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green sweater with a pattern on it&#10;&#10;Description automatically generated">
            <a:extLst>
              <a:ext uri="{FF2B5EF4-FFF2-40B4-BE49-F238E27FC236}">
                <a16:creationId xmlns:a16="http://schemas.microsoft.com/office/drawing/2014/main" id="{D2BDEE9D-DB48-D07E-74A9-2B446418968E}"/>
              </a:ext>
            </a:extLst>
          </p:cNvPr>
          <p:cNvPicPr>
            <a:picLocks noChangeAspect="1"/>
          </p:cNvPicPr>
          <p:nvPr/>
        </p:nvPicPr>
        <p:blipFill>
          <a:blip r:embed="rId19"/>
          <a:stretch>
            <a:fillRect/>
          </a:stretch>
        </p:blipFill>
        <p:spPr>
          <a:xfrm>
            <a:off x="10097237" y="4193785"/>
            <a:ext cx="908387" cy="902249"/>
          </a:xfrm>
          <a:prstGeom prst="rect">
            <a:avLst/>
          </a:prstGeom>
        </p:spPr>
      </p:pic>
      <p:pic>
        <p:nvPicPr>
          <p:cNvPr id="2088" name="Picture 40" descr="England Saka No25 Name &amp; Number T-Shirt - Blue - Mens">
            <a:extLst>
              <a:ext uri="{FF2B5EF4-FFF2-40B4-BE49-F238E27FC236}">
                <a16:creationId xmlns:a16="http://schemas.microsoft.com/office/drawing/2014/main" id="{26281D78-D487-0E20-A9F7-657CD0451EF7}"/>
              </a:ext>
            </a:extLst>
          </p:cNvPr>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66699" y="577025"/>
            <a:ext cx="1116863" cy="11168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A shirt with a patchwork design&#10;&#10;Description automatically generated">
            <a:extLst>
              <a:ext uri="{FF2B5EF4-FFF2-40B4-BE49-F238E27FC236}">
                <a16:creationId xmlns:a16="http://schemas.microsoft.com/office/drawing/2014/main" id="{8774669D-6CF5-CCEB-5934-4BF3FF2C3A74}"/>
              </a:ext>
            </a:extLst>
          </p:cNvPr>
          <p:cNvPicPr>
            <a:picLocks noChangeAspect="1"/>
          </p:cNvPicPr>
          <p:nvPr/>
        </p:nvPicPr>
        <p:blipFill>
          <a:blip r:embed="rId21"/>
          <a:stretch>
            <a:fillRect/>
          </a:stretch>
        </p:blipFill>
        <p:spPr>
          <a:xfrm>
            <a:off x="8287554" y="4063130"/>
            <a:ext cx="717547" cy="762394"/>
          </a:xfrm>
          <a:prstGeom prst="rect">
            <a:avLst/>
          </a:prstGeom>
        </p:spPr>
      </p:pic>
      <p:sp>
        <p:nvSpPr>
          <p:cNvPr id="23" name="TextBox 22">
            <a:extLst>
              <a:ext uri="{FF2B5EF4-FFF2-40B4-BE49-F238E27FC236}">
                <a16:creationId xmlns:a16="http://schemas.microsoft.com/office/drawing/2014/main" id="{F1EEBE94-DB6E-3A8C-ACC9-9F5E9775F1B2}"/>
              </a:ext>
            </a:extLst>
          </p:cNvPr>
          <p:cNvSpPr txBox="1"/>
          <p:nvPr/>
        </p:nvSpPr>
        <p:spPr>
          <a:xfrm>
            <a:off x="8583792" y="5601273"/>
            <a:ext cx="1710726" cy="954107"/>
          </a:xfrm>
          <a:prstGeom prst="rect">
            <a:avLst/>
          </a:prstGeom>
          <a:solidFill>
            <a:schemeClr val="accent2">
              <a:lumMod val="20000"/>
              <a:lumOff val="80000"/>
            </a:schemeClr>
          </a:solidFill>
        </p:spPr>
        <p:txBody>
          <a:bodyPr wrap="none" rtlCol="0">
            <a:spAutoFit/>
          </a:bodyPr>
          <a:lstStyle/>
          <a:p>
            <a:pPr algn="ctr"/>
            <a:r>
              <a:rPr lang="en-US" sz="1400" b="1">
                <a:latin typeface="Sassoon Infant Std" panose="020B0503020103030203" pitchFamily="34" charset="0"/>
              </a:rPr>
              <a:t>Think:</a:t>
            </a:r>
          </a:p>
          <a:p>
            <a:pPr algn="ctr"/>
            <a:r>
              <a:rPr lang="en-US" sz="1400" b="1">
                <a:latin typeface="Sassoon Infant Std" panose="020B0503020103030203" pitchFamily="34" charset="0"/>
              </a:rPr>
              <a:t>Positive messages</a:t>
            </a:r>
          </a:p>
          <a:p>
            <a:pPr algn="ctr"/>
            <a:r>
              <a:rPr lang="en-US" sz="1400" b="1">
                <a:latin typeface="Sassoon Infant Std" panose="020B0503020103030203" pitchFamily="34" charset="0"/>
              </a:rPr>
              <a:t>No distraction</a:t>
            </a:r>
          </a:p>
          <a:p>
            <a:pPr algn="ctr"/>
            <a:r>
              <a:rPr lang="en-US" sz="1400" b="1">
                <a:latin typeface="Sassoon Infant Std" panose="020B0503020103030203" pitchFamily="34" charset="0"/>
              </a:rPr>
              <a:t>Comfort and cover</a:t>
            </a:r>
          </a:p>
        </p:txBody>
      </p:sp>
      <p:pic>
        <p:nvPicPr>
          <p:cNvPr id="2090" name="Picture 42" descr="Skechers Microspec Max-Epic Brights | Lavender | Childrens Trainers - Girls  from North Shoes UK">
            <a:extLst>
              <a:ext uri="{FF2B5EF4-FFF2-40B4-BE49-F238E27FC236}">
                <a16:creationId xmlns:a16="http://schemas.microsoft.com/office/drawing/2014/main" id="{13832CF2-C891-4DC2-FC3E-3D77B6437CDD}"/>
              </a:ext>
            </a:extLst>
          </p:cNvPr>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3235" y="5630865"/>
            <a:ext cx="1004742" cy="1004742"/>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descr="Nike Revolution 6 Childrens Trainers - Black | very.co.uk">
            <a:extLst>
              <a:ext uri="{FF2B5EF4-FFF2-40B4-BE49-F238E27FC236}">
                <a16:creationId xmlns:a16="http://schemas.microsoft.com/office/drawing/2014/main" id="{21FB872C-79DD-913C-A6A4-1C239C98FC69}"/>
              </a:ext>
            </a:extLst>
          </p:cNvPr>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34226" y="5240168"/>
            <a:ext cx="1042983" cy="1395439"/>
          </a:xfrm>
          <a:prstGeom prst="rect">
            <a:avLst/>
          </a:prstGeom>
          <a:noFill/>
          <a:extLst>
            <a:ext uri="{909E8E84-426E-40DD-AFC4-6F175D3DCCD1}">
              <a14:hiddenFill xmlns:a14="http://schemas.microsoft.com/office/drawing/2010/main">
                <a:solidFill>
                  <a:srgbClr val="FFFFFF"/>
                </a:solidFill>
              </a14:hiddenFill>
            </a:ext>
          </a:extLst>
        </p:spPr>
      </p:pic>
      <p:pic>
        <p:nvPicPr>
          <p:cNvPr id="2094" name="Picture 46" descr="Walking Sandals | Merrell, Regatta &amp; more | GO Outdoors">
            <a:extLst>
              <a:ext uri="{FF2B5EF4-FFF2-40B4-BE49-F238E27FC236}">
                <a16:creationId xmlns:a16="http://schemas.microsoft.com/office/drawing/2014/main" id="{90D05897-F66F-86A8-DEC4-D38F39CC27A2}"/>
              </a:ext>
            </a:extLst>
          </p:cNvPr>
          <p:cNvPicPr>
            <a:picLocks noChangeAspect="1" noChangeArrowheads="1"/>
          </p:cNvPicPr>
          <p:nvPr/>
        </p:nvPicPr>
        <p:blipFill>
          <a:blip r:embed="rId24">
            <a:clrChange>
              <a:clrFrom>
                <a:srgbClr val="EDEDED"/>
              </a:clrFrom>
              <a:clrTo>
                <a:srgbClr val="EDEDED">
                  <a:alpha val="0"/>
                </a:srgbClr>
              </a:clrTo>
            </a:clrChange>
            <a:extLst>
              <a:ext uri="{28A0092B-C50C-407E-A947-70E740481C1C}">
                <a14:useLocalDpi xmlns:a14="http://schemas.microsoft.com/office/drawing/2010/main" val="0"/>
              </a:ext>
            </a:extLst>
          </a:blip>
          <a:srcRect/>
          <a:stretch>
            <a:fillRect/>
          </a:stretch>
        </p:blipFill>
        <p:spPr bwMode="auto">
          <a:xfrm>
            <a:off x="2981531" y="5556574"/>
            <a:ext cx="1018167" cy="1018167"/>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48" descr="Dark Red Kids' Boots | Black Premium by EMP Children's boots | EMP">
            <a:extLst>
              <a:ext uri="{FF2B5EF4-FFF2-40B4-BE49-F238E27FC236}">
                <a16:creationId xmlns:a16="http://schemas.microsoft.com/office/drawing/2014/main" id="{AB56C6CD-5668-A53A-6C34-37175DD8E120}"/>
              </a:ext>
            </a:extLst>
          </p:cNvPr>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7501" y="5612209"/>
            <a:ext cx="791833" cy="848393"/>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50" descr="Spotty Otter Forest Ranger Yellow Wellies">
            <a:extLst>
              <a:ext uri="{FF2B5EF4-FFF2-40B4-BE49-F238E27FC236}">
                <a16:creationId xmlns:a16="http://schemas.microsoft.com/office/drawing/2014/main" id="{19206E17-C1B1-04F4-3374-84205272698E}"/>
              </a:ext>
            </a:extLst>
          </p:cNvPr>
          <p:cNvPicPr>
            <a:picLocks noChangeAspect="1" noChangeArrowheads="1"/>
          </p:cNvPicPr>
          <p:nvPr/>
        </p:nvPicPr>
        <p:blipFill>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8488" y="5609417"/>
            <a:ext cx="955289" cy="95528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487D1B61-48D5-92B1-01FA-0EB1E2848CEB}"/>
              </a:ext>
            </a:extLst>
          </p:cNvPr>
          <p:cNvSpPr txBox="1"/>
          <p:nvPr/>
        </p:nvSpPr>
        <p:spPr>
          <a:xfrm>
            <a:off x="1532828" y="6476387"/>
            <a:ext cx="3518912" cy="307777"/>
          </a:xfrm>
          <a:prstGeom prst="rect">
            <a:avLst/>
          </a:prstGeom>
          <a:solidFill>
            <a:srgbClr val="D0C2F4"/>
          </a:solidFill>
        </p:spPr>
        <p:txBody>
          <a:bodyPr wrap="none" rtlCol="0">
            <a:spAutoFit/>
          </a:bodyPr>
          <a:lstStyle/>
          <a:p>
            <a:r>
              <a:rPr lang="en-US" sz="1400" b="1">
                <a:latin typeface="Sassoon Infant Std" panose="020B0503020103030203" pitchFamily="34" charset="0"/>
              </a:rPr>
              <a:t>Think: comfort, grip and not slipping off</a:t>
            </a:r>
          </a:p>
        </p:txBody>
      </p:sp>
      <p:pic>
        <p:nvPicPr>
          <p:cNvPr id="26" name="Picture 25" descr="A yellow and blue plaid shirt&#10;&#10;Description automatically generated">
            <a:extLst>
              <a:ext uri="{FF2B5EF4-FFF2-40B4-BE49-F238E27FC236}">
                <a16:creationId xmlns:a16="http://schemas.microsoft.com/office/drawing/2014/main" id="{C74CD201-07AA-A929-C995-CCC04FABF8E4}"/>
              </a:ext>
            </a:extLst>
          </p:cNvPr>
          <p:cNvPicPr>
            <a:picLocks noChangeAspect="1"/>
          </p:cNvPicPr>
          <p:nvPr/>
        </p:nvPicPr>
        <p:blipFill>
          <a:blip r:embed="rId27">
            <a:clrChange>
              <a:clrFrom>
                <a:srgbClr val="F5F5F5"/>
              </a:clrFrom>
              <a:clrTo>
                <a:srgbClr val="F5F5F5">
                  <a:alpha val="0"/>
                </a:srgbClr>
              </a:clrTo>
            </a:clrChange>
          </a:blip>
          <a:stretch>
            <a:fillRect/>
          </a:stretch>
        </p:blipFill>
        <p:spPr>
          <a:xfrm>
            <a:off x="8521648" y="4648474"/>
            <a:ext cx="880794" cy="810330"/>
          </a:xfrm>
          <a:prstGeom prst="rect">
            <a:avLst/>
          </a:prstGeom>
        </p:spPr>
      </p:pic>
    </p:spTree>
    <p:extLst>
      <p:ext uri="{BB962C8B-B14F-4D97-AF65-F5344CB8AC3E}">
        <p14:creationId xmlns:p14="http://schemas.microsoft.com/office/powerpoint/2010/main" val="291056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0b8db74-e871-444f-9863-37bd1cbb2438">
      <Terms xmlns="http://schemas.microsoft.com/office/infopath/2007/PartnerControls"/>
    </lcf76f155ced4ddcb4097134ff3c332f>
    <TaxCatchAll xmlns="859e476f-6fb8-4f94-81b5-67fb467e7b29" xsi:nil="true"/>
    <SharedWithUsers xmlns="859e476f-6fb8-4f94-81b5-67fb467e7b29">
      <UserInfo>
        <DisplayName>Jeremy Hughes</DisplayName>
        <AccountId>50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8513FB84FD5B46905482098FC0BB52" ma:contentTypeVersion="18" ma:contentTypeDescription="Create a new document." ma:contentTypeScope="" ma:versionID="71de23d96eafed0a8d6c0e13b957720d">
  <xsd:schema xmlns:xsd="http://www.w3.org/2001/XMLSchema" xmlns:xs="http://www.w3.org/2001/XMLSchema" xmlns:p="http://schemas.microsoft.com/office/2006/metadata/properties" xmlns:ns2="60b8db74-e871-444f-9863-37bd1cbb2438" xmlns:ns3="859e476f-6fb8-4f94-81b5-67fb467e7b29" targetNamespace="http://schemas.microsoft.com/office/2006/metadata/properties" ma:root="true" ma:fieldsID="75a683c7e080ebfbb5607e4722712556" ns2:_="" ns3:_="">
    <xsd:import namespace="60b8db74-e871-444f-9863-37bd1cbb2438"/>
    <xsd:import namespace="859e476f-6fb8-4f94-81b5-67fb467e7b2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8db74-e871-444f-9863-37bd1cbb24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09459ae-8277-4de3-8c6e-43e837f8a5f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9e476f-6fb8-4f94-81b5-67fb467e7b2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8ecfb6c-9837-482b-8686-2a3ae99ebc30}" ma:internalName="TaxCatchAll" ma:showField="CatchAllData" ma:web="859e476f-6fb8-4f94-81b5-67fb467e7b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2F7D71-1CC4-4DF6-8963-1C2C0A6FA669}">
  <ds:schemaRefs>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elements/1.1/"/>
    <ds:schemaRef ds:uri="http://purl.org/dc/terms/"/>
    <ds:schemaRef ds:uri="859e476f-6fb8-4f94-81b5-67fb467e7b29"/>
    <ds:schemaRef ds:uri="60b8db74-e871-444f-9863-37bd1cbb2438"/>
    <ds:schemaRef ds:uri="http://purl.org/dc/dcmitype/"/>
  </ds:schemaRefs>
</ds:datastoreItem>
</file>

<file path=customXml/itemProps2.xml><?xml version="1.0" encoding="utf-8"?>
<ds:datastoreItem xmlns:ds="http://schemas.openxmlformats.org/officeDocument/2006/customXml" ds:itemID="{7BAC7F57-1D33-4000-8BD0-F8189A050412}">
  <ds:schemaRefs>
    <ds:schemaRef ds:uri="http://schemas.microsoft.com/sharepoint/v3/contenttype/forms"/>
  </ds:schemaRefs>
</ds:datastoreItem>
</file>

<file path=customXml/itemProps3.xml><?xml version="1.0" encoding="utf-8"?>
<ds:datastoreItem xmlns:ds="http://schemas.openxmlformats.org/officeDocument/2006/customXml" ds:itemID="{483B9183-F163-4171-AE20-0BC2B32CA0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b8db74-e871-444f-9863-37bd1cbb2438"/>
    <ds:schemaRef ds:uri="859e476f-6fb8-4f94-81b5-67fb467e7b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TotalTime>
  <Words>585</Words>
  <Application>Microsoft Office PowerPoint</Application>
  <PresentationFormat>Widescreen</PresentationFormat>
  <Paragraphs>44</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Sassoon Infant Std</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Gully</dc:creator>
  <cp:lastModifiedBy>Rebecca Bugler</cp:lastModifiedBy>
  <cp:revision>3</cp:revision>
  <dcterms:created xsi:type="dcterms:W3CDTF">2023-10-02T08:40:26Z</dcterms:created>
  <dcterms:modified xsi:type="dcterms:W3CDTF">2024-11-15T14:59:24Z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0x010100338513FB84FD5B46905482098FC0BB52</vt:lpwstr>
  </property>
  <property fmtid="{D5CDD505-2E9C-101B-9397-08002B2CF9AE}" pid="3" name="MediaServiceImageTags">
    <vt:lpwstr/>
  </property>
</Properties>
</file>